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28.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88" r:id="rId2"/>
    <p:sldId id="468" r:id="rId3"/>
    <p:sldId id="266" r:id="rId4"/>
    <p:sldId id="267" r:id="rId5"/>
    <p:sldId id="479" r:id="rId6"/>
    <p:sldId id="365" r:id="rId7"/>
    <p:sldId id="470" r:id="rId8"/>
    <p:sldId id="471" r:id="rId9"/>
    <p:sldId id="472" r:id="rId10"/>
    <p:sldId id="475" r:id="rId11"/>
    <p:sldId id="477" r:id="rId12"/>
    <p:sldId id="481" r:id="rId13"/>
    <p:sldId id="482" r:id="rId14"/>
    <p:sldId id="483" r:id="rId15"/>
    <p:sldId id="485" r:id="rId16"/>
    <p:sldId id="474" r:id="rId17"/>
    <p:sldId id="257" r:id="rId18"/>
    <p:sldId id="370" r:id="rId19"/>
    <p:sldId id="373" r:id="rId20"/>
    <p:sldId id="383" r:id="rId21"/>
    <p:sldId id="395" r:id="rId22"/>
    <p:sldId id="487" r:id="rId23"/>
    <p:sldId id="397" r:id="rId24"/>
    <p:sldId id="490" r:id="rId25"/>
    <p:sldId id="489" r:id="rId26"/>
    <p:sldId id="491" r:id="rId27"/>
    <p:sldId id="492" r:id="rId28"/>
    <p:sldId id="493" r:id="rId29"/>
    <p:sldId id="469" r:id="rId30"/>
    <p:sldId id="299" r:id="rId31"/>
    <p:sldId id="297" r:id="rId32"/>
    <p:sldId id="301" r:id="rId33"/>
    <p:sldId id="388" r:id="rId34"/>
    <p:sldId id="385" r:id="rId35"/>
    <p:sldId id="387" r:id="rId36"/>
    <p:sldId id="404" r:id="rId37"/>
    <p:sldId id="459" r:id="rId38"/>
    <p:sldId id="462" r:id="rId39"/>
    <p:sldId id="465" r:id="rId40"/>
  </p:sldIdLst>
  <p:sldSz cx="9144000" cy="5143500" type="screen16x9"/>
  <p:notesSz cx="9144000" cy="51435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DFF"/>
    <a:srgbClr val="00FA00"/>
    <a:srgbClr val="7DE8DF"/>
    <a:srgbClr val="8EEAD3"/>
    <a:srgbClr val="912B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60"/>
    <p:restoredTop sz="94665"/>
  </p:normalViewPr>
  <p:slideViewPr>
    <p:cSldViewPr>
      <p:cViewPr varScale="1">
        <p:scale>
          <a:sx n="143" d="100"/>
          <a:sy n="143" d="100"/>
        </p:scale>
        <p:origin x="448"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TH"/>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7A81746B-A1A1-B14F-BD7B-95AC8FF63E1D}" type="datetimeFigureOut">
              <a:rPr lang="en-TH" smtClean="0"/>
              <a:t>2/10/2025 R</a:t>
            </a:fld>
            <a:endParaRPr lang="en-TH"/>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TH"/>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TH"/>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3DE48ACD-6977-E74F-9E91-E78293494E5A}" type="slidenum">
              <a:rPr lang="en-TH" smtClean="0"/>
              <a:t>‹#›</a:t>
            </a:fld>
            <a:endParaRPr lang="en-TH"/>
          </a:p>
        </p:txBody>
      </p:sp>
    </p:spTree>
    <p:extLst>
      <p:ext uri="{BB962C8B-B14F-4D97-AF65-F5344CB8AC3E}">
        <p14:creationId xmlns:p14="http://schemas.microsoft.com/office/powerpoint/2010/main" val="257254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H" dirty="0"/>
          </a:p>
        </p:txBody>
      </p:sp>
      <p:sp>
        <p:nvSpPr>
          <p:cNvPr id="4" name="Slide Number Placeholder 3"/>
          <p:cNvSpPr>
            <a:spLocks noGrp="1"/>
          </p:cNvSpPr>
          <p:nvPr>
            <p:ph type="sldNum" sz="quarter" idx="5"/>
          </p:nvPr>
        </p:nvSpPr>
        <p:spPr/>
        <p:txBody>
          <a:bodyPr/>
          <a:lstStyle/>
          <a:p>
            <a:fld id="{3DE48ACD-6977-E74F-9E91-E78293494E5A}" type="slidenum">
              <a:rPr lang="en-TH" smtClean="0"/>
              <a:t>1</a:t>
            </a:fld>
            <a:endParaRPr lang="en-TH"/>
          </a:p>
        </p:txBody>
      </p:sp>
    </p:spTree>
    <p:extLst>
      <p:ext uri="{BB962C8B-B14F-4D97-AF65-F5344CB8AC3E}">
        <p14:creationId xmlns:p14="http://schemas.microsoft.com/office/powerpoint/2010/main" val="1136133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A17DF-7418-0337-5287-4DB4F51A2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3080E-7DA0-7F7A-C707-65F052D47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0254C-5ABA-4BD8-6DDC-B42F2A25F8B4}"/>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251618AB-3248-AA52-72EA-09E191682B5A}"/>
              </a:ext>
            </a:extLst>
          </p:cNvPr>
          <p:cNvSpPr>
            <a:spLocks noGrp="1"/>
          </p:cNvSpPr>
          <p:nvPr>
            <p:ph type="sldNum" sz="quarter" idx="5"/>
          </p:nvPr>
        </p:nvSpPr>
        <p:spPr/>
        <p:txBody>
          <a:bodyPr/>
          <a:lstStyle/>
          <a:p>
            <a:fld id="{3DE48ACD-6977-E74F-9E91-E78293494E5A}" type="slidenum">
              <a:rPr lang="en-TH" smtClean="0"/>
              <a:t>2</a:t>
            </a:fld>
            <a:endParaRPr lang="en-TH"/>
          </a:p>
        </p:txBody>
      </p:sp>
    </p:spTree>
    <p:extLst>
      <p:ext uri="{BB962C8B-B14F-4D97-AF65-F5344CB8AC3E}">
        <p14:creationId xmlns:p14="http://schemas.microsoft.com/office/powerpoint/2010/main" val="3276608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D1BF0-9F98-8795-6B3C-4E17D64957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49FE4-E3B9-7CCA-10AE-01FF929DB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DB4CC7-4775-D588-F5C5-868AF4CCEC29}"/>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37FB3B8C-C5F7-1D8A-3E4D-4320E8EE4B61}"/>
              </a:ext>
            </a:extLst>
          </p:cNvPr>
          <p:cNvSpPr>
            <a:spLocks noGrp="1"/>
          </p:cNvSpPr>
          <p:nvPr>
            <p:ph type="sldNum" sz="quarter" idx="5"/>
          </p:nvPr>
        </p:nvSpPr>
        <p:spPr/>
        <p:txBody>
          <a:bodyPr/>
          <a:lstStyle/>
          <a:p>
            <a:fld id="{3DE48ACD-6977-E74F-9E91-E78293494E5A}" type="slidenum">
              <a:rPr lang="en-TH" smtClean="0"/>
              <a:t>7</a:t>
            </a:fld>
            <a:endParaRPr lang="en-TH"/>
          </a:p>
        </p:txBody>
      </p:sp>
    </p:spTree>
    <p:extLst>
      <p:ext uri="{BB962C8B-B14F-4D97-AF65-F5344CB8AC3E}">
        <p14:creationId xmlns:p14="http://schemas.microsoft.com/office/powerpoint/2010/main" val="423425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D12A8-8507-F9F0-0962-DDD759049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B3C19-8F6E-5E91-153A-507BF80C6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8A8A7-09DD-5212-D4BF-EB9FA1D41754}"/>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59F699DC-639F-B37C-CFD5-05EE97E189D3}"/>
              </a:ext>
            </a:extLst>
          </p:cNvPr>
          <p:cNvSpPr>
            <a:spLocks noGrp="1"/>
          </p:cNvSpPr>
          <p:nvPr>
            <p:ph type="sldNum" sz="quarter" idx="5"/>
          </p:nvPr>
        </p:nvSpPr>
        <p:spPr/>
        <p:txBody>
          <a:bodyPr/>
          <a:lstStyle/>
          <a:p>
            <a:fld id="{3DE48ACD-6977-E74F-9E91-E78293494E5A}" type="slidenum">
              <a:rPr lang="en-TH" smtClean="0"/>
              <a:t>8</a:t>
            </a:fld>
            <a:endParaRPr lang="en-TH"/>
          </a:p>
        </p:txBody>
      </p:sp>
    </p:spTree>
    <p:extLst>
      <p:ext uri="{BB962C8B-B14F-4D97-AF65-F5344CB8AC3E}">
        <p14:creationId xmlns:p14="http://schemas.microsoft.com/office/powerpoint/2010/main" val="1840670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60CC2-95E3-676A-7AF2-F5D4C6352C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E4A5DE-E894-4699-BFF6-DE5984A7EB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22B974-1323-BD15-A33C-27C677B18CED}"/>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7D128526-7335-6895-A9E4-3F06B0BD49C2}"/>
              </a:ext>
            </a:extLst>
          </p:cNvPr>
          <p:cNvSpPr>
            <a:spLocks noGrp="1"/>
          </p:cNvSpPr>
          <p:nvPr>
            <p:ph type="sldNum" sz="quarter" idx="5"/>
          </p:nvPr>
        </p:nvSpPr>
        <p:spPr/>
        <p:txBody>
          <a:bodyPr/>
          <a:lstStyle/>
          <a:p>
            <a:fld id="{3DE48ACD-6977-E74F-9E91-E78293494E5A}" type="slidenum">
              <a:rPr lang="en-TH" smtClean="0"/>
              <a:t>9</a:t>
            </a:fld>
            <a:endParaRPr lang="en-TH"/>
          </a:p>
        </p:txBody>
      </p:sp>
    </p:spTree>
    <p:extLst>
      <p:ext uri="{BB962C8B-B14F-4D97-AF65-F5344CB8AC3E}">
        <p14:creationId xmlns:p14="http://schemas.microsoft.com/office/powerpoint/2010/main" val="353795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A2E09-D367-6790-38D3-85B41272A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3D31A-2991-F7C0-46EE-3E62316AA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80E4D-EDCD-562A-E8C2-498785359774}"/>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1B275E7D-5CC9-024D-A311-174539C9D741}"/>
              </a:ext>
            </a:extLst>
          </p:cNvPr>
          <p:cNvSpPr>
            <a:spLocks noGrp="1"/>
          </p:cNvSpPr>
          <p:nvPr>
            <p:ph type="sldNum" sz="quarter" idx="5"/>
          </p:nvPr>
        </p:nvSpPr>
        <p:spPr/>
        <p:txBody>
          <a:bodyPr/>
          <a:lstStyle/>
          <a:p>
            <a:fld id="{3DE48ACD-6977-E74F-9E91-E78293494E5A}" type="slidenum">
              <a:rPr lang="en-TH" smtClean="0"/>
              <a:t>10</a:t>
            </a:fld>
            <a:endParaRPr lang="en-TH"/>
          </a:p>
        </p:txBody>
      </p:sp>
    </p:spTree>
    <p:extLst>
      <p:ext uri="{BB962C8B-B14F-4D97-AF65-F5344CB8AC3E}">
        <p14:creationId xmlns:p14="http://schemas.microsoft.com/office/powerpoint/2010/main" val="839556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AFA5B-A099-6C1C-0F60-FF06AAAE2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E679E-FD0A-0C47-BC40-7DAD3FD4AC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BCD25-D79B-B635-B0FA-38E1A8E96772}"/>
              </a:ext>
            </a:extLst>
          </p:cNvPr>
          <p:cNvSpPr>
            <a:spLocks noGrp="1"/>
          </p:cNvSpPr>
          <p:nvPr>
            <p:ph type="body" idx="1"/>
          </p:nvPr>
        </p:nvSpPr>
        <p:spPr/>
        <p:txBody>
          <a:bodyPr/>
          <a:lstStyle/>
          <a:p>
            <a:r>
              <a:rPr lang="en-TH" dirty="0"/>
              <a:t>Jesus lived with an awareness of the Father’s sovereign timing in His life and ministry and with the knowledge that God was doing something through him as part of a vast eternal plan. This Jesus learned to watch and see what the father was doing anf then enter into God’s everlasting work. </a:t>
            </a:r>
          </a:p>
        </p:txBody>
      </p:sp>
      <p:sp>
        <p:nvSpPr>
          <p:cNvPr id="4" name="Slide Number Placeholder 3">
            <a:extLst>
              <a:ext uri="{FF2B5EF4-FFF2-40B4-BE49-F238E27FC236}">
                <a16:creationId xmlns:a16="http://schemas.microsoft.com/office/drawing/2014/main" id="{216F9C3A-4005-3229-6D35-9286B094EEB7}"/>
              </a:ext>
            </a:extLst>
          </p:cNvPr>
          <p:cNvSpPr>
            <a:spLocks noGrp="1"/>
          </p:cNvSpPr>
          <p:nvPr>
            <p:ph type="sldNum" sz="quarter" idx="5"/>
          </p:nvPr>
        </p:nvSpPr>
        <p:spPr/>
        <p:txBody>
          <a:bodyPr/>
          <a:lstStyle/>
          <a:p>
            <a:fld id="{3DE48ACD-6977-E74F-9E91-E78293494E5A}" type="slidenum">
              <a:rPr lang="en-TH" smtClean="0"/>
              <a:t>12</a:t>
            </a:fld>
            <a:endParaRPr lang="en-TH"/>
          </a:p>
        </p:txBody>
      </p:sp>
    </p:spTree>
    <p:extLst>
      <p:ext uri="{BB962C8B-B14F-4D97-AF65-F5344CB8AC3E}">
        <p14:creationId xmlns:p14="http://schemas.microsoft.com/office/powerpoint/2010/main" val="744175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C7EFB-EE02-33C5-C346-02FC7FA21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F81A5-53C9-7E11-C066-AA8D5D3933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33FE0B-1BF4-B29A-B74F-50C97251C6EC}"/>
              </a:ext>
            </a:extLst>
          </p:cNvPr>
          <p:cNvSpPr>
            <a:spLocks noGrp="1"/>
          </p:cNvSpPr>
          <p:nvPr>
            <p:ph type="body" idx="1"/>
          </p:nvPr>
        </p:nvSpPr>
        <p:spPr/>
        <p:txBody>
          <a:bodyPr/>
          <a:lstStyle/>
          <a:p>
            <a:r>
              <a:rPr lang="en-TH" dirty="0"/>
              <a:t>Jesus lived with an awareness of the Father’s sovereign timing in His life and ministry and with the knowledge that God was doing something through him as part of a vast eternal plan. This Jesus learned to watch and see what the father was doing anf then enter into God’s everlasting work. </a:t>
            </a:r>
          </a:p>
        </p:txBody>
      </p:sp>
      <p:sp>
        <p:nvSpPr>
          <p:cNvPr id="4" name="Slide Number Placeholder 3">
            <a:extLst>
              <a:ext uri="{FF2B5EF4-FFF2-40B4-BE49-F238E27FC236}">
                <a16:creationId xmlns:a16="http://schemas.microsoft.com/office/drawing/2014/main" id="{4FE4B5E9-76F0-3A20-3C3A-F53BE4771373}"/>
              </a:ext>
            </a:extLst>
          </p:cNvPr>
          <p:cNvSpPr>
            <a:spLocks noGrp="1"/>
          </p:cNvSpPr>
          <p:nvPr>
            <p:ph type="sldNum" sz="quarter" idx="5"/>
          </p:nvPr>
        </p:nvSpPr>
        <p:spPr/>
        <p:txBody>
          <a:bodyPr/>
          <a:lstStyle/>
          <a:p>
            <a:fld id="{3DE48ACD-6977-E74F-9E91-E78293494E5A}" type="slidenum">
              <a:rPr lang="en-TH" smtClean="0"/>
              <a:t>13</a:t>
            </a:fld>
            <a:endParaRPr lang="en-TH"/>
          </a:p>
        </p:txBody>
      </p:sp>
    </p:spTree>
    <p:extLst>
      <p:ext uri="{BB962C8B-B14F-4D97-AF65-F5344CB8AC3E}">
        <p14:creationId xmlns:p14="http://schemas.microsoft.com/office/powerpoint/2010/main" val="928186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D5A57-43FF-C869-3559-235987F92E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0CE624-F248-8C26-005D-8D006D297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5563C2-08DC-C0F6-578D-100C20FC9B94}"/>
              </a:ext>
            </a:extLst>
          </p:cNvPr>
          <p:cNvSpPr>
            <a:spLocks noGrp="1"/>
          </p:cNvSpPr>
          <p:nvPr>
            <p:ph type="body" idx="1"/>
          </p:nvPr>
        </p:nvSpPr>
        <p:spPr/>
        <p:txBody>
          <a:bodyPr/>
          <a:lstStyle/>
          <a:p>
            <a:r>
              <a:rPr lang="en-TH" dirty="0"/>
              <a:t>Jesus lived with an awareness of the Father’s sovereign timing in His life and ministry and with the knowledge that God was doing something through him as part of a vast eternal plan. This Jesus learned to watch and see what the father was doing anf then enter into God’s everlasting work. </a:t>
            </a:r>
          </a:p>
        </p:txBody>
      </p:sp>
      <p:sp>
        <p:nvSpPr>
          <p:cNvPr id="4" name="Slide Number Placeholder 3">
            <a:extLst>
              <a:ext uri="{FF2B5EF4-FFF2-40B4-BE49-F238E27FC236}">
                <a16:creationId xmlns:a16="http://schemas.microsoft.com/office/drawing/2014/main" id="{452E1176-DA18-CB63-95AB-1E6B78A3144D}"/>
              </a:ext>
            </a:extLst>
          </p:cNvPr>
          <p:cNvSpPr>
            <a:spLocks noGrp="1"/>
          </p:cNvSpPr>
          <p:nvPr>
            <p:ph type="sldNum" sz="quarter" idx="5"/>
          </p:nvPr>
        </p:nvSpPr>
        <p:spPr/>
        <p:txBody>
          <a:bodyPr/>
          <a:lstStyle/>
          <a:p>
            <a:fld id="{3DE48ACD-6977-E74F-9E91-E78293494E5A}" type="slidenum">
              <a:rPr lang="en-TH" smtClean="0"/>
              <a:t>14</a:t>
            </a:fld>
            <a:endParaRPr lang="en-TH"/>
          </a:p>
        </p:txBody>
      </p:sp>
    </p:spTree>
    <p:extLst>
      <p:ext uri="{BB962C8B-B14F-4D97-AF65-F5344CB8AC3E}">
        <p14:creationId xmlns:p14="http://schemas.microsoft.com/office/powerpoint/2010/main" val="2063348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59ECC-8CD6-DD70-181B-850A04B65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35301-A756-0478-094C-DF80BBB70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F5A85-6040-F6CE-80AC-36074B64764D}"/>
              </a:ext>
            </a:extLst>
          </p:cNvPr>
          <p:cNvSpPr>
            <a:spLocks noGrp="1"/>
          </p:cNvSpPr>
          <p:nvPr>
            <p:ph type="body" idx="1"/>
          </p:nvPr>
        </p:nvSpPr>
        <p:spPr/>
        <p:txBody>
          <a:bodyPr/>
          <a:lstStyle/>
          <a:p>
            <a:r>
              <a:rPr lang="en-TH" dirty="0"/>
              <a:t>Many of us may not be alive in 25 years time but we have a responsibility to serve towards quality growth in gospel expansion </a:t>
            </a:r>
          </a:p>
        </p:txBody>
      </p:sp>
      <p:sp>
        <p:nvSpPr>
          <p:cNvPr id="4" name="Slide Number Placeholder 3">
            <a:extLst>
              <a:ext uri="{FF2B5EF4-FFF2-40B4-BE49-F238E27FC236}">
                <a16:creationId xmlns:a16="http://schemas.microsoft.com/office/drawing/2014/main" id="{629A89BD-7FC7-870E-3FE8-462110EB63D6}"/>
              </a:ext>
            </a:extLst>
          </p:cNvPr>
          <p:cNvSpPr>
            <a:spLocks noGrp="1"/>
          </p:cNvSpPr>
          <p:nvPr>
            <p:ph type="sldNum" sz="quarter" idx="5"/>
          </p:nvPr>
        </p:nvSpPr>
        <p:spPr/>
        <p:txBody>
          <a:bodyPr/>
          <a:lstStyle/>
          <a:p>
            <a:fld id="{3DE48ACD-6977-E74F-9E91-E78293494E5A}" type="slidenum">
              <a:rPr lang="en-TH" smtClean="0"/>
              <a:t>16</a:t>
            </a:fld>
            <a:endParaRPr lang="en-TH"/>
          </a:p>
        </p:txBody>
      </p:sp>
    </p:spTree>
    <p:extLst>
      <p:ext uri="{BB962C8B-B14F-4D97-AF65-F5344CB8AC3E}">
        <p14:creationId xmlns:p14="http://schemas.microsoft.com/office/powerpoint/2010/main" val="989007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ADCC6-52B4-06C0-B22A-95F0C580F6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0EB5B-B229-CC6A-24D2-FE094A7352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525DF-E72E-774D-3CB3-C975091625C4}"/>
              </a:ext>
            </a:extLst>
          </p:cNvPr>
          <p:cNvSpPr>
            <a:spLocks noGrp="1"/>
          </p:cNvSpPr>
          <p:nvPr>
            <p:ph type="body" idx="1"/>
          </p:nvPr>
        </p:nvSpPr>
        <p:spPr/>
        <p:txBody>
          <a:bodyPr/>
          <a:lstStyle/>
          <a:p>
            <a:r>
              <a:rPr lang="en-TH" dirty="0"/>
              <a:t>Jesus lived with an awareness of the Father’s sovereign timing in His life and ministry and with the knowledge that God was doing something through him as part of a vast eternal plan. This Jesus learned to watch and see what the father was doing anf then enter into God’s everlasting work. </a:t>
            </a:r>
          </a:p>
        </p:txBody>
      </p:sp>
      <p:sp>
        <p:nvSpPr>
          <p:cNvPr id="4" name="Slide Number Placeholder 3">
            <a:extLst>
              <a:ext uri="{FF2B5EF4-FFF2-40B4-BE49-F238E27FC236}">
                <a16:creationId xmlns:a16="http://schemas.microsoft.com/office/drawing/2014/main" id="{0A5F6804-41F2-5BB8-1BB1-710ABCB5E585}"/>
              </a:ext>
            </a:extLst>
          </p:cNvPr>
          <p:cNvSpPr>
            <a:spLocks noGrp="1"/>
          </p:cNvSpPr>
          <p:nvPr>
            <p:ph type="sldNum" sz="quarter" idx="5"/>
          </p:nvPr>
        </p:nvSpPr>
        <p:spPr/>
        <p:txBody>
          <a:bodyPr/>
          <a:lstStyle/>
          <a:p>
            <a:fld id="{3DE48ACD-6977-E74F-9E91-E78293494E5A}" type="slidenum">
              <a:rPr lang="en-TH" smtClean="0"/>
              <a:t>22</a:t>
            </a:fld>
            <a:endParaRPr lang="en-TH"/>
          </a:p>
        </p:txBody>
      </p:sp>
    </p:spTree>
    <p:extLst>
      <p:ext uri="{BB962C8B-B14F-4D97-AF65-F5344CB8AC3E}">
        <p14:creationId xmlns:p14="http://schemas.microsoft.com/office/powerpoint/2010/main" val="1049040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0690B-3D7B-650F-9DEE-2A0FDB8F14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AEC70-D14D-4503-2795-CA216DA8FF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59D1C-C540-FFCF-A675-FE9E015DCC37}"/>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8E3B2168-35A9-C661-17E6-453A66172E4B}"/>
              </a:ext>
            </a:extLst>
          </p:cNvPr>
          <p:cNvSpPr>
            <a:spLocks noGrp="1"/>
          </p:cNvSpPr>
          <p:nvPr>
            <p:ph type="sldNum" sz="quarter" idx="5"/>
          </p:nvPr>
        </p:nvSpPr>
        <p:spPr/>
        <p:txBody>
          <a:bodyPr/>
          <a:lstStyle/>
          <a:p>
            <a:fld id="{3DE48ACD-6977-E74F-9E91-E78293494E5A}" type="slidenum">
              <a:rPr lang="en-TH" smtClean="0"/>
              <a:t>24</a:t>
            </a:fld>
            <a:endParaRPr lang="en-TH"/>
          </a:p>
        </p:txBody>
      </p:sp>
    </p:spTree>
    <p:extLst>
      <p:ext uri="{BB962C8B-B14F-4D97-AF65-F5344CB8AC3E}">
        <p14:creationId xmlns:p14="http://schemas.microsoft.com/office/powerpoint/2010/main" val="448801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70246-E4EE-0E07-916D-4F683929B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3AE16D-C225-E68C-8785-9FB25A70C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3A23D-AFA7-55B6-4725-210FAC9413F5}"/>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F6A97BC3-FBCD-F12E-DD43-57E06AD60BC0}"/>
              </a:ext>
            </a:extLst>
          </p:cNvPr>
          <p:cNvSpPr>
            <a:spLocks noGrp="1"/>
          </p:cNvSpPr>
          <p:nvPr>
            <p:ph type="sldNum" sz="quarter" idx="5"/>
          </p:nvPr>
        </p:nvSpPr>
        <p:spPr/>
        <p:txBody>
          <a:bodyPr/>
          <a:lstStyle/>
          <a:p>
            <a:fld id="{3DE48ACD-6977-E74F-9E91-E78293494E5A}" type="slidenum">
              <a:rPr lang="en-TH" smtClean="0"/>
              <a:t>25</a:t>
            </a:fld>
            <a:endParaRPr lang="en-TH"/>
          </a:p>
        </p:txBody>
      </p:sp>
    </p:spTree>
    <p:extLst>
      <p:ext uri="{BB962C8B-B14F-4D97-AF65-F5344CB8AC3E}">
        <p14:creationId xmlns:p14="http://schemas.microsoft.com/office/powerpoint/2010/main" val="2215031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6D85A-C929-7D7C-C3A1-BDCC17C6ED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1D1C0-90D8-AA9F-065D-B39F95372E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29CEA7-6CE2-F19D-5265-5A20B63CE344}"/>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0DBF062E-6933-C470-8E0D-2B353DC3ED7C}"/>
              </a:ext>
            </a:extLst>
          </p:cNvPr>
          <p:cNvSpPr>
            <a:spLocks noGrp="1"/>
          </p:cNvSpPr>
          <p:nvPr>
            <p:ph type="sldNum" sz="quarter" idx="5"/>
          </p:nvPr>
        </p:nvSpPr>
        <p:spPr/>
        <p:txBody>
          <a:bodyPr/>
          <a:lstStyle/>
          <a:p>
            <a:fld id="{3DE48ACD-6977-E74F-9E91-E78293494E5A}" type="slidenum">
              <a:rPr lang="en-TH" smtClean="0"/>
              <a:t>26</a:t>
            </a:fld>
            <a:endParaRPr lang="en-TH"/>
          </a:p>
        </p:txBody>
      </p:sp>
    </p:spTree>
    <p:extLst>
      <p:ext uri="{BB962C8B-B14F-4D97-AF65-F5344CB8AC3E}">
        <p14:creationId xmlns:p14="http://schemas.microsoft.com/office/powerpoint/2010/main" val="1623930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D4EB5-3675-D971-47BA-02482EB46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8C954-8117-FA80-26D8-5BEB34AA32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D0FD7-FE16-E64A-DA87-1B556D627369}"/>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539F73EE-79B0-DE9F-216A-E79F959BE4A7}"/>
              </a:ext>
            </a:extLst>
          </p:cNvPr>
          <p:cNvSpPr>
            <a:spLocks noGrp="1"/>
          </p:cNvSpPr>
          <p:nvPr>
            <p:ph type="sldNum" sz="quarter" idx="5"/>
          </p:nvPr>
        </p:nvSpPr>
        <p:spPr/>
        <p:txBody>
          <a:bodyPr/>
          <a:lstStyle/>
          <a:p>
            <a:fld id="{3DE48ACD-6977-E74F-9E91-E78293494E5A}" type="slidenum">
              <a:rPr lang="en-TH" smtClean="0"/>
              <a:t>27</a:t>
            </a:fld>
            <a:endParaRPr lang="en-TH"/>
          </a:p>
        </p:txBody>
      </p:sp>
    </p:spTree>
    <p:extLst>
      <p:ext uri="{BB962C8B-B14F-4D97-AF65-F5344CB8AC3E}">
        <p14:creationId xmlns:p14="http://schemas.microsoft.com/office/powerpoint/2010/main" val="3033246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B5A94-D1BF-4ACA-DFB9-1EAB4964C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FEFCFF-9CAC-8163-29D1-B761C1806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7AA04-738D-0507-12CA-339AFAC97F06}"/>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22587DDD-8619-58A2-9FFE-AAE46E8EA93B}"/>
              </a:ext>
            </a:extLst>
          </p:cNvPr>
          <p:cNvSpPr>
            <a:spLocks noGrp="1"/>
          </p:cNvSpPr>
          <p:nvPr>
            <p:ph type="sldNum" sz="quarter" idx="5"/>
          </p:nvPr>
        </p:nvSpPr>
        <p:spPr/>
        <p:txBody>
          <a:bodyPr/>
          <a:lstStyle/>
          <a:p>
            <a:fld id="{3DE48ACD-6977-E74F-9E91-E78293494E5A}" type="slidenum">
              <a:rPr lang="en-TH" smtClean="0"/>
              <a:t>28</a:t>
            </a:fld>
            <a:endParaRPr lang="en-TH"/>
          </a:p>
        </p:txBody>
      </p:sp>
    </p:spTree>
    <p:extLst>
      <p:ext uri="{BB962C8B-B14F-4D97-AF65-F5344CB8AC3E}">
        <p14:creationId xmlns:p14="http://schemas.microsoft.com/office/powerpoint/2010/main" val="1448716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E4F92-B189-3E68-8BFC-0096AA26B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42F90-34AA-4B00-5B92-427C2DF36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FA3226-907B-28DC-5962-58C45A9AF3CB}"/>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8DFB7E18-356D-EF61-2C7A-40CD50F8C17C}"/>
              </a:ext>
            </a:extLst>
          </p:cNvPr>
          <p:cNvSpPr>
            <a:spLocks noGrp="1"/>
          </p:cNvSpPr>
          <p:nvPr>
            <p:ph type="sldNum" sz="quarter" idx="5"/>
          </p:nvPr>
        </p:nvSpPr>
        <p:spPr/>
        <p:txBody>
          <a:bodyPr/>
          <a:lstStyle/>
          <a:p>
            <a:fld id="{3DE48ACD-6977-E74F-9E91-E78293494E5A}" type="slidenum">
              <a:rPr lang="en-TH" smtClean="0"/>
              <a:t>29</a:t>
            </a:fld>
            <a:endParaRPr lang="en-TH"/>
          </a:p>
        </p:txBody>
      </p:sp>
    </p:spTree>
    <p:extLst>
      <p:ext uri="{BB962C8B-B14F-4D97-AF65-F5344CB8AC3E}">
        <p14:creationId xmlns:p14="http://schemas.microsoft.com/office/powerpoint/2010/main" val="3163361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H" dirty="0"/>
              <a:t>Jesus lived with an awareness of the Father’s sovereign timing in His life and ministry and with the knowledge that God was doing something through him as part of a vast eternal plan. This Jesus learned to watch and see what the father was doing anf then enter into God’s everlasting work. </a:t>
            </a:r>
          </a:p>
        </p:txBody>
      </p:sp>
      <p:sp>
        <p:nvSpPr>
          <p:cNvPr id="4" name="Slide Number Placeholder 3"/>
          <p:cNvSpPr>
            <a:spLocks noGrp="1"/>
          </p:cNvSpPr>
          <p:nvPr>
            <p:ph type="sldNum" sz="quarter" idx="5"/>
          </p:nvPr>
        </p:nvSpPr>
        <p:spPr/>
        <p:txBody>
          <a:bodyPr/>
          <a:lstStyle/>
          <a:p>
            <a:fld id="{3DE48ACD-6977-E74F-9E91-E78293494E5A}" type="slidenum">
              <a:rPr lang="en-TH" smtClean="0"/>
              <a:t>30</a:t>
            </a:fld>
            <a:endParaRPr lang="en-TH"/>
          </a:p>
        </p:txBody>
      </p:sp>
    </p:spTree>
    <p:extLst>
      <p:ext uri="{BB962C8B-B14F-4D97-AF65-F5344CB8AC3E}">
        <p14:creationId xmlns:p14="http://schemas.microsoft.com/office/powerpoint/2010/main" val="2733501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5410cdeb40_0_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TH"/>
          </a:p>
        </p:txBody>
      </p:sp>
      <p:sp>
        <p:nvSpPr>
          <p:cNvPr id="369" name="Google Shape;369;g35410cdeb40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TH" dirty="0"/>
              <a:t>Jesus lived with an awareness of the Father’s sovereign timing in His life and ministry and with the knowledge that God was doing something through him as part of a vast eternal plan. This Jesus learned to watch and see what the father was doing and then enter into God’s everlasting work.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756823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BAEF9-B255-D897-88B8-539F9743B0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12021-2BAA-37A2-8DE7-777A2358C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547164-AB59-F53F-DFD0-AA6E2D633493}"/>
              </a:ext>
            </a:extLst>
          </p:cNvPr>
          <p:cNvSpPr>
            <a:spLocks noGrp="1"/>
          </p:cNvSpPr>
          <p:nvPr>
            <p:ph type="body" idx="1"/>
          </p:nvPr>
        </p:nvSpPr>
        <p:spPr/>
        <p:txBody>
          <a:bodyPr/>
          <a:lstStyle/>
          <a:p>
            <a:endParaRPr lang="en-TH" dirty="0"/>
          </a:p>
        </p:txBody>
      </p:sp>
      <p:sp>
        <p:nvSpPr>
          <p:cNvPr id="4" name="Slide Number Placeholder 3">
            <a:extLst>
              <a:ext uri="{FF2B5EF4-FFF2-40B4-BE49-F238E27FC236}">
                <a16:creationId xmlns:a16="http://schemas.microsoft.com/office/drawing/2014/main" id="{535602A2-7CDF-E38F-ACD1-91F1053A71F0}"/>
              </a:ext>
            </a:extLst>
          </p:cNvPr>
          <p:cNvSpPr>
            <a:spLocks noGrp="1"/>
          </p:cNvSpPr>
          <p:nvPr>
            <p:ph type="sldNum" sz="quarter" idx="5"/>
          </p:nvPr>
        </p:nvSpPr>
        <p:spPr/>
        <p:txBody>
          <a:bodyPr/>
          <a:lstStyle/>
          <a:p>
            <a:fld id="{3DE48ACD-6977-E74F-9E91-E78293494E5A}" type="slidenum">
              <a:rPr lang="en-TH" smtClean="0"/>
              <a:t>32</a:t>
            </a:fld>
            <a:endParaRPr lang="en-TH"/>
          </a:p>
        </p:txBody>
      </p:sp>
    </p:spTree>
    <p:extLst>
      <p:ext uri="{BB962C8B-B14F-4D97-AF65-F5344CB8AC3E}">
        <p14:creationId xmlns:p14="http://schemas.microsoft.com/office/powerpoint/2010/main" val="1124034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in Bangladesh…</a:t>
            </a:r>
            <a:br>
              <a:rPr lang="en-US" dirty="0"/>
            </a:br>
            <a:r>
              <a:rPr lang="en-US" dirty="0"/>
              <a:t>Why are we all the way over there? Well it starts with the gospel. Unless you understand the gospel, it doesn’t really make any sense for us to be over there! A lot of people in Bemidji think its crazy that we are over there and a lot of people in Bangladesh think it’s crazy that we are there. </a:t>
            </a:r>
          </a:p>
          <a:p>
            <a:endParaRPr lang="en-US" dirty="0"/>
          </a:p>
          <a:p>
            <a:endParaRPr lang="en-US" dirty="0"/>
          </a:p>
        </p:txBody>
      </p:sp>
      <p:sp>
        <p:nvSpPr>
          <p:cNvPr id="4" name="Slide Number Placeholder 3"/>
          <p:cNvSpPr>
            <a:spLocks noGrp="1"/>
          </p:cNvSpPr>
          <p:nvPr>
            <p:ph type="sldNum" sz="quarter" idx="5"/>
          </p:nvPr>
        </p:nvSpPr>
        <p:spPr/>
        <p:txBody>
          <a:bodyPr/>
          <a:lstStyle/>
          <a:p>
            <a:fld id="{91BF3929-872A-4C6C-A7CC-C7C48959DF9D}" type="slidenum">
              <a:rPr lang="en-US" smtClean="0"/>
              <a:t>37</a:t>
            </a:fld>
            <a:endParaRPr lang="en-US"/>
          </a:p>
        </p:txBody>
      </p:sp>
    </p:spTree>
    <p:extLst>
      <p:ext uri="{BB962C8B-B14F-4D97-AF65-F5344CB8AC3E}">
        <p14:creationId xmlns:p14="http://schemas.microsoft.com/office/powerpoint/2010/main" val="2746263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08787" y="1641728"/>
            <a:ext cx="3191510" cy="863600"/>
          </a:xfrm>
          <a:prstGeom prst="rect">
            <a:avLst/>
          </a:prstGeom>
        </p:spPr>
        <p:txBody>
          <a:bodyPr wrap="square" lIns="0" tIns="0" rIns="0" bIns="0">
            <a:spAutoFit/>
          </a:bodyPr>
          <a:lstStyle>
            <a:lvl1pPr>
              <a:defRPr sz="4400" b="1" i="0">
                <a:solidFill>
                  <a:schemeClr val="bg1"/>
                </a:solidFill>
                <a:latin typeface="Tahoma"/>
                <a:cs typeface="Tahoma"/>
              </a:defRPr>
            </a:lvl1pPr>
          </a:lstStyle>
          <a:p>
            <a:endParaRPr/>
          </a:p>
        </p:txBody>
      </p:sp>
      <p:sp>
        <p:nvSpPr>
          <p:cNvPr id="3" name="Holder 3"/>
          <p:cNvSpPr>
            <a:spLocks noGrp="1"/>
          </p:cNvSpPr>
          <p:nvPr>
            <p:ph type="subTitle" idx="4"/>
          </p:nvPr>
        </p:nvSpPr>
        <p:spPr>
          <a:xfrm>
            <a:off x="1422272" y="2998977"/>
            <a:ext cx="6299200" cy="953135"/>
          </a:xfrm>
          <a:prstGeom prst="rect">
            <a:avLst/>
          </a:prstGeom>
        </p:spPr>
        <p:txBody>
          <a:bodyPr wrap="square" lIns="0" tIns="0" rIns="0" bIns="0">
            <a:spAutoFit/>
          </a:bodyPr>
          <a:lstStyle>
            <a:lvl1pPr>
              <a:defRPr sz="2800" b="0" i="0">
                <a:solidFill>
                  <a:srgbClr val="820808"/>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2800" b="0" i="0">
                <a:solidFill>
                  <a:srgbClr val="820808"/>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Tahoma"/>
                <a:cs typeface="Tahoma"/>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 Up Text">
  <p:cSld name="4 Up Text">
    <p:spTree>
      <p:nvGrpSpPr>
        <p:cNvPr id="1" name="Shape 150"/>
        <p:cNvGrpSpPr/>
        <p:nvPr/>
      </p:nvGrpSpPr>
      <p:grpSpPr>
        <a:xfrm>
          <a:off x="0" y="0"/>
          <a:ext cx="0" cy="0"/>
          <a:chOff x="0" y="0"/>
          <a:chExt cx="0" cy="0"/>
        </a:xfrm>
      </p:grpSpPr>
      <p:sp>
        <p:nvSpPr>
          <p:cNvPr id="151" name="Google Shape;151;p22"/>
          <p:cNvSpPr txBox="1">
            <a:spLocks noGrp="1"/>
          </p:cNvSpPr>
          <p:nvPr>
            <p:ph type="sldNum" idx="12"/>
          </p:nvPr>
        </p:nvSpPr>
        <p:spPr>
          <a:xfrm>
            <a:off x="8668550" y="4845125"/>
            <a:ext cx="309600" cy="157800"/>
          </a:xfrm>
          <a:prstGeom prst="rect">
            <a:avLst/>
          </a:prstGeom>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52" name="Google Shape;152;p22"/>
          <p:cNvSpPr/>
          <p:nvPr/>
        </p:nvSpPr>
        <p:spPr>
          <a:xfrm>
            <a:off x="124613" y="1519388"/>
            <a:ext cx="308700" cy="2455500"/>
          </a:xfrm>
          <a:prstGeom prst="leftBracket">
            <a:avLst>
              <a:gd name="adj" fmla="val 8333"/>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53" name="Google Shape;153;p22"/>
          <p:cNvSpPr/>
          <p:nvPr/>
        </p:nvSpPr>
        <p:spPr>
          <a:xfrm rot="10800000">
            <a:off x="8710688" y="1519388"/>
            <a:ext cx="308700" cy="2455500"/>
          </a:xfrm>
          <a:prstGeom prst="leftBracket">
            <a:avLst>
              <a:gd name="adj" fmla="val 8333"/>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54" name="Google Shape;154;p22"/>
          <p:cNvSpPr txBox="1">
            <a:spLocks noGrp="1"/>
          </p:cNvSpPr>
          <p:nvPr>
            <p:ph type="title"/>
          </p:nvPr>
        </p:nvSpPr>
        <p:spPr>
          <a:xfrm>
            <a:off x="133546" y="16576"/>
            <a:ext cx="8562600" cy="12093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2"/>
          <p:cNvSpPr txBox="1">
            <a:spLocks noGrp="1"/>
          </p:cNvSpPr>
          <p:nvPr>
            <p:ph type="body" idx="1"/>
          </p:nvPr>
        </p:nvSpPr>
        <p:spPr>
          <a:xfrm>
            <a:off x="165800" y="4845125"/>
            <a:ext cx="1248300" cy="157800"/>
          </a:xfrm>
          <a:prstGeom prst="rect">
            <a:avLst/>
          </a:prstGeom>
          <a:ln w="9525" cap="flat" cmpd="sng">
            <a:solidFill>
              <a:schemeClr val="dk2"/>
            </a:solidFill>
            <a:prstDash val="solid"/>
            <a:round/>
            <a:headEnd type="none" w="sm" len="sm"/>
            <a:tailEnd type="none" w="sm" len="sm"/>
          </a:ln>
        </p:spPr>
        <p:txBody>
          <a:bodyPr spcFirstLastPara="1" wrap="square" lIns="18275" tIns="18275" rIns="18275" bIns="0" anchor="t" anchorCtr="0">
            <a:noAutofit/>
          </a:bodyPr>
          <a:lstStyle>
            <a:lvl1pPr marL="457200" lvl="0" indent="-279400">
              <a:spcBef>
                <a:spcPts val="0"/>
              </a:spcBef>
              <a:spcAft>
                <a:spcPts val="0"/>
              </a:spcAft>
              <a:buSzPts val="800"/>
              <a:buFont typeface="Rubik"/>
              <a:buChar char="●"/>
              <a:defRPr sz="800"/>
            </a:lvl1pPr>
            <a:lvl2pPr marL="914400" lvl="1" indent="-279400">
              <a:spcBef>
                <a:spcPts val="0"/>
              </a:spcBef>
              <a:spcAft>
                <a:spcPts val="0"/>
              </a:spcAft>
              <a:buSzPts val="800"/>
              <a:buFont typeface="Rubik"/>
              <a:buChar char="○"/>
              <a:defRPr sz="800"/>
            </a:lvl2pPr>
            <a:lvl3pPr marL="1371600" lvl="2" indent="-279400">
              <a:spcBef>
                <a:spcPts val="0"/>
              </a:spcBef>
              <a:spcAft>
                <a:spcPts val="0"/>
              </a:spcAft>
              <a:buSzPts val="800"/>
              <a:buFont typeface="Rubik"/>
              <a:buChar char="■"/>
              <a:defRPr sz="800"/>
            </a:lvl3pPr>
            <a:lvl4pPr marL="1828800" lvl="3" indent="-279400">
              <a:spcBef>
                <a:spcPts val="0"/>
              </a:spcBef>
              <a:spcAft>
                <a:spcPts val="0"/>
              </a:spcAft>
              <a:buSzPts val="800"/>
              <a:buFont typeface="Rubik"/>
              <a:buChar char="●"/>
              <a:defRPr sz="800"/>
            </a:lvl4pPr>
            <a:lvl5pPr marL="2286000" lvl="4" indent="-279400">
              <a:spcBef>
                <a:spcPts val="0"/>
              </a:spcBef>
              <a:spcAft>
                <a:spcPts val="0"/>
              </a:spcAft>
              <a:buSzPts val="800"/>
              <a:buFont typeface="Rubik"/>
              <a:buChar char="○"/>
              <a:defRPr sz="800"/>
            </a:lvl5pPr>
            <a:lvl6pPr marL="2743200" lvl="5" indent="-279400">
              <a:spcBef>
                <a:spcPts val="0"/>
              </a:spcBef>
              <a:spcAft>
                <a:spcPts val="0"/>
              </a:spcAft>
              <a:buSzPts val="800"/>
              <a:buFont typeface="Rubik"/>
              <a:buChar char="■"/>
              <a:defRPr sz="800"/>
            </a:lvl6pPr>
            <a:lvl7pPr marL="3200400" lvl="6" indent="-279400">
              <a:spcBef>
                <a:spcPts val="0"/>
              </a:spcBef>
              <a:spcAft>
                <a:spcPts val="0"/>
              </a:spcAft>
              <a:buSzPts val="800"/>
              <a:buFont typeface="Rubik"/>
              <a:buChar char="●"/>
              <a:defRPr sz="800"/>
            </a:lvl7pPr>
            <a:lvl8pPr marL="3657600" lvl="7" indent="-279400">
              <a:spcBef>
                <a:spcPts val="0"/>
              </a:spcBef>
              <a:spcAft>
                <a:spcPts val="0"/>
              </a:spcAft>
              <a:buSzPts val="800"/>
              <a:buFont typeface="Rubik"/>
              <a:buChar char="○"/>
              <a:defRPr sz="800"/>
            </a:lvl8pPr>
            <a:lvl9pPr marL="4114800" lvl="8" indent="-279400">
              <a:spcBef>
                <a:spcPts val="0"/>
              </a:spcBef>
              <a:spcAft>
                <a:spcPts val="0"/>
              </a:spcAft>
              <a:buSzPts val="800"/>
              <a:buFont typeface="Rubik"/>
              <a:buChar char="■"/>
              <a:defRPr sz="800"/>
            </a:lvl9pPr>
          </a:lstStyle>
          <a:p>
            <a:endParaRPr/>
          </a:p>
        </p:txBody>
      </p:sp>
      <p:sp>
        <p:nvSpPr>
          <p:cNvPr id="156" name="Google Shape;156;p22"/>
          <p:cNvSpPr txBox="1">
            <a:spLocks noGrp="1"/>
          </p:cNvSpPr>
          <p:nvPr>
            <p:ph type="body" idx="2"/>
          </p:nvPr>
        </p:nvSpPr>
        <p:spPr>
          <a:xfrm>
            <a:off x="2281250" y="4845150"/>
            <a:ext cx="1802700" cy="157800"/>
          </a:xfrm>
          <a:prstGeom prst="rect">
            <a:avLst/>
          </a:prstGeom>
          <a:ln w="9525" cap="flat" cmpd="sng">
            <a:solidFill>
              <a:schemeClr val="dk2"/>
            </a:solidFill>
            <a:prstDash val="solid"/>
            <a:round/>
            <a:headEnd type="none" w="sm" len="sm"/>
            <a:tailEnd type="none" w="sm" len="sm"/>
          </a:ln>
        </p:spPr>
        <p:txBody>
          <a:bodyPr spcFirstLastPara="1" wrap="square" lIns="18275" tIns="18275" rIns="18275" bIns="0" anchor="t" anchorCtr="0">
            <a:noAutofit/>
          </a:bodyPr>
          <a:lstStyle>
            <a:lvl1pPr marL="457200" lvl="0" indent="-279400">
              <a:spcBef>
                <a:spcPts val="0"/>
              </a:spcBef>
              <a:spcAft>
                <a:spcPts val="0"/>
              </a:spcAft>
              <a:buSzPts val="800"/>
              <a:buFont typeface="Rubik"/>
              <a:buChar char="●"/>
              <a:defRPr sz="800"/>
            </a:lvl1pPr>
            <a:lvl2pPr marL="914400" lvl="1" indent="-279400">
              <a:spcBef>
                <a:spcPts val="0"/>
              </a:spcBef>
              <a:spcAft>
                <a:spcPts val="0"/>
              </a:spcAft>
              <a:buSzPts val="800"/>
              <a:buFont typeface="Rubik"/>
              <a:buChar char="○"/>
              <a:defRPr sz="800"/>
            </a:lvl2pPr>
            <a:lvl3pPr marL="1371600" lvl="2" indent="-279400">
              <a:spcBef>
                <a:spcPts val="0"/>
              </a:spcBef>
              <a:spcAft>
                <a:spcPts val="0"/>
              </a:spcAft>
              <a:buSzPts val="800"/>
              <a:buFont typeface="Rubik"/>
              <a:buChar char="■"/>
              <a:defRPr sz="800"/>
            </a:lvl3pPr>
            <a:lvl4pPr marL="1828800" lvl="3" indent="-279400">
              <a:spcBef>
                <a:spcPts val="0"/>
              </a:spcBef>
              <a:spcAft>
                <a:spcPts val="0"/>
              </a:spcAft>
              <a:buSzPts val="800"/>
              <a:buFont typeface="Rubik"/>
              <a:buChar char="●"/>
              <a:defRPr sz="800"/>
            </a:lvl4pPr>
            <a:lvl5pPr marL="2286000" lvl="4" indent="-279400">
              <a:spcBef>
                <a:spcPts val="0"/>
              </a:spcBef>
              <a:spcAft>
                <a:spcPts val="0"/>
              </a:spcAft>
              <a:buSzPts val="800"/>
              <a:buFont typeface="Rubik"/>
              <a:buChar char="○"/>
              <a:defRPr sz="800"/>
            </a:lvl5pPr>
            <a:lvl6pPr marL="2743200" lvl="5" indent="-279400">
              <a:spcBef>
                <a:spcPts val="0"/>
              </a:spcBef>
              <a:spcAft>
                <a:spcPts val="0"/>
              </a:spcAft>
              <a:buSzPts val="800"/>
              <a:buFont typeface="Rubik"/>
              <a:buChar char="■"/>
              <a:defRPr sz="800"/>
            </a:lvl6pPr>
            <a:lvl7pPr marL="3200400" lvl="6" indent="-279400">
              <a:spcBef>
                <a:spcPts val="0"/>
              </a:spcBef>
              <a:spcAft>
                <a:spcPts val="0"/>
              </a:spcAft>
              <a:buSzPts val="800"/>
              <a:buFont typeface="Rubik"/>
              <a:buChar char="●"/>
              <a:defRPr sz="800"/>
            </a:lvl7pPr>
            <a:lvl8pPr marL="3657600" lvl="7" indent="-279400">
              <a:spcBef>
                <a:spcPts val="0"/>
              </a:spcBef>
              <a:spcAft>
                <a:spcPts val="0"/>
              </a:spcAft>
              <a:buSzPts val="800"/>
              <a:buFont typeface="Rubik"/>
              <a:buChar char="○"/>
              <a:defRPr sz="800"/>
            </a:lvl8pPr>
            <a:lvl9pPr marL="4114800" lvl="8" indent="-279400">
              <a:spcBef>
                <a:spcPts val="0"/>
              </a:spcBef>
              <a:spcAft>
                <a:spcPts val="0"/>
              </a:spcAft>
              <a:buSzPts val="800"/>
              <a:buFont typeface="Rubik"/>
              <a:buChar char="■"/>
              <a:defRPr sz="800"/>
            </a:lvl9pPr>
          </a:lstStyle>
          <a:p>
            <a:endParaRPr/>
          </a:p>
        </p:txBody>
      </p:sp>
      <p:sp>
        <p:nvSpPr>
          <p:cNvPr id="157" name="Google Shape;157;p22"/>
          <p:cNvSpPr txBox="1">
            <a:spLocks noGrp="1"/>
          </p:cNvSpPr>
          <p:nvPr>
            <p:ph type="body" idx="3"/>
          </p:nvPr>
        </p:nvSpPr>
        <p:spPr>
          <a:xfrm>
            <a:off x="400325" y="2987325"/>
            <a:ext cx="1883700" cy="699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
        <p:nvSpPr>
          <p:cNvPr id="158" name="Google Shape;158;p22"/>
          <p:cNvSpPr txBox="1">
            <a:spLocks noGrp="1"/>
          </p:cNvSpPr>
          <p:nvPr>
            <p:ph type="body" idx="4"/>
          </p:nvPr>
        </p:nvSpPr>
        <p:spPr>
          <a:xfrm>
            <a:off x="2537775" y="2987325"/>
            <a:ext cx="1883700" cy="7239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
        <p:nvSpPr>
          <p:cNvPr id="159" name="Google Shape;159;p22"/>
          <p:cNvSpPr txBox="1">
            <a:spLocks noGrp="1"/>
          </p:cNvSpPr>
          <p:nvPr>
            <p:ph type="body" idx="5"/>
          </p:nvPr>
        </p:nvSpPr>
        <p:spPr>
          <a:xfrm>
            <a:off x="4696525" y="3000100"/>
            <a:ext cx="1883700" cy="6867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
        <p:nvSpPr>
          <p:cNvPr id="160" name="Google Shape;160;p22"/>
          <p:cNvSpPr txBox="1">
            <a:spLocks noGrp="1"/>
          </p:cNvSpPr>
          <p:nvPr>
            <p:ph type="body" idx="6"/>
          </p:nvPr>
        </p:nvSpPr>
        <p:spPr>
          <a:xfrm>
            <a:off x="6833950" y="3017125"/>
            <a:ext cx="1883700" cy="6699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
        <p:nvSpPr>
          <p:cNvPr id="161" name="Google Shape;161;p22"/>
          <p:cNvSpPr txBox="1">
            <a:spLocks noGrp="1"/>
          </p:cNvSpPr>
          <p:nvPr>
            <p:ph type="body" idx="7"/>
          </p:nvPr>
        </p:nvSpPr>
        <p:spPr>
          <a:xfrm>
            <a:off x="387550" y="1803625"/>
            <a:ext cx="1883700" cy="366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
        <p:nvSpPr>
          <p:cNvPr id="162" name="Google Shape;162;p22"/>
          <p:cNvSpPr txBox="1">
            <a:spLocks noGrp="1"/>
          </p:cNvSpPr>
          <p:nvPr>
            <p:ph type="body" idx="8"/>
          </p:nvPr>
        </p:nvSpPr>
        <p:spPr>
          <a:xfrm>
            <a:off x="2546300" y="1824925"/>
            <a:ext cx="1883700" cy="621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
        <p:nvSpPr>
          <p:cNvPr id="163" name="Google Shape;163;p22"/>
          <p:cNvSpPr txBox="1">
            <a:spLocks noGrp="1"/>
          </p:cNvSpPr>
          <p:nvPr>
            <p:ph type="body" idx="9"/>
          </p:nvPr>
        </p:nvSpPr>
        <p:spPr>
          <a:xfrm>
            <a:off x="4683750" y="1807900"/>
            <a:ext cx="1896600" cy="5067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
        <p:nvSpPr>
          <p:cNvPr id="164" name="Google Shape;164;p22"/>
          <p:cNvSpPr txBox="1">
            <a:spLocks noGrp="1"/>
          </p:cNvSpPr>
          <p:nvPr>
            <p:ph type="body" idx="13"/>
          </p:nvPr>
        </p:nvSpPr>
        <p:spPr>
          <a:xfrm>
            <a:off x="6825450" y="1807900"/>
            <a:ext cx="1883700" cy="4215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323850">
              <a:spcBef>
                <a:spcPts val="0"/>
              </a:spcBef>
              <a:spcAft>
                <a:spcPts val="0"/>
              </a:spcAft>
              <a:buSzPts val="1500"/>
              <a:buChar char="○"/>
              <a:defRPr/>
            </a:lvl2pPr>
            <a:lvl3pPr marL="1371600" lvl="2" indent="-317500">
              <a:spcBef>
                <a:spcPts val="0"/>
              </a:spcBef>
              <a:spcAft>
                <a:spcPts val="0"/>
              </a:spcAft>
              <a:buSzPts val="1400"/>
              <a:buChar char="■"/>
              <a:defRPr/>
            </a:lvl3pPr>
            <a:lvl4pPr marL="1828800" lvl="3" indent="-311150">
              <a:spcBef>
                <a:spcPts val="0"/>
              </a:spcBef>
              <a:spcAft>
                <a:spcPts val="0"/>
              </a:spcAft>
              <a:buSzPts val="1300"/>
              <a:buChar char="●"/>
              <a:defRPr/>
            </a:lvl4pPr>
            <a:lvl5pPr marL="2286000" lvl="4" indent="-304800">
              <a:spcBef>
                <a:spcPts val="0"/>
              </a:spcBef>
              <a:spcAft>
                <a:spcPts val="0"/>
              </a:spcAft>
              <a:buSzPts val="1200"/>
              <a:buChar char="○"/>
              <a:defRPr/>
            </a:lvl5pPr>
            <a:lvl6pPr marL="2743200" lvl="5" indent="-298450">
              <a:spcBef>
                <a:spcPts val="0"/>
              </a:spcBef>
              <a:spcAft>
                <a:spcPts val="0"/>
              </a:spcAft>
              <a:buSzPts val="1100"/>
              <a:buChar char="■"/>
              <a:defRPr/>
            </a:lvl6pPr>
            <a:lvl7pPr marL="3200400" lvl="6" indent="-292100">
              <a:spcBef>
                <a:spcPts val="0"/>
              </a:spcBef>
              <a:spcAft>
                <a:spcPts val="0"/>
              </a:spcAft>
              <a:buSzPts val="1000"/>
              <a:buChar char="●"/>
              <a:defRPr/>
            </a:lvl7pPr>
            <a:lvl8pPr marL="3657600" lvl="7" indent="-285750">
              <a:spcBef>
                <a:spcPts val="0"/>
              </a:spcBef>
              <a:spcAft>
                <a:spcPts val="0"/>
              </a:spcAft>
              <a:buSzPts val="900"/>
              <a:buChar char="○"/>
              <a:defRPr/>
            </a:lvl8pPr>
            <a:lvl9pPr marL="4114800" lvl="8" indent="-279400">
              <a:spcBef>
                <a:spcPts val="0"/>
              </a:spcBef>
              <a:spcAft>
                <a:spcPts val="0"/>
              </a:spcAft>
              <a:buSzPts val="800"/>
              <a:buChar char="■"/>
              <a:defRPr/>
            </a:lvl9pPr>
          </a:lstStyle>
          <a:p>
            <a:endParaRPr/>
          </a:p>
        </p:txBody>
      </p:sp>
    </p:spTree>
    <p:extLst>
      <p:ext uri="{BB962C8B-B14F-4D97-AF65-F5344CB8AC3E}">
        <p14:creationId xmlns:p14="http://schemas.microsoft.com/office/powerpoint/2010/main" val="1374371882"/>
      </p:ext>
    </p:extLst>
  </p:cSld>
  <p:clrMapOvr>
    <a:masterClrMapping/>
  </p:clrMapOvr>
  <p:extLst>
    <p:ext uri="{DCECCB84-F9BA-43D5-87BE-67443E8EF086}">
      <p15:sldGuideLst xmlns:p15="http://schemas.microsoft.com/office/powerpoint/2012/main">
        <p15:guide id="1" orient="horz" pos="1265">
          <p15:clr>
            <a:srgbClr val="E46962"/>
          </p15:clr>
        </p15:guide>
        <p15:guide id="2" orient="horz" pos="2040">
          <p15:clr>
            <a:srgbClr val="E46962"/>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12B17"/>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AC0A0A"/>
          </a:solidFill>
        </p:spPr>
        <p:txBody>
          <a:bodyPr wrap="square" lIns="0" tIns="0" rIns="0" bIns="0" rtlCol="0"/>
          <a:lstStyle/>
          <a:p>
            <a:endParaRPr/>
          </a:p>
        </p:txBody>
      </p:sp>
      <p:sp>
        <p:nvSpPr>
          <p:cNvPr id="2" name="Holder 2"/>
          <p:cNvSpPr>
            <a:spLocks noGrp="1"/>
          </p:cNvSpPr>
          <p:nvPr>
            <p:ph type="title"/>
          </p:nvPr>
        </p:nvSpPr>
        <p:spPr>
          <a:xfrm>
            <a:off x="350011" y="308305"/>
            <a:ext cx="8131175" cy="904875"/>
          </a:xfrm>
          <a:prstGeom prst="rect">
            <a:avLst/>
          </a:prstGeom>
        </p:spPr>
        <p:txBody>
          <a:bodyPr wrap="square" lIns="0" tIns="0" rIns="0" bIns="0">
            <a:spAutoFit/>
          </a:bodyPr>
          <a:lstStyle>
            <a:lvl1pPr>
              <a:defRPr sz="4400" b="1" i="0">
                <a:solidFill>
                  <a:schemeClr val="bg1"/>
                </a:solidFill>
                <a:latin typeface="Tahoma"/>
                <a:cs typeface="Tahoma"/>
              </a:defRPr>
            </a:lvl1pPr>
          </a:lstStyle>
          <a:p>
            <a:endParaRPr/>
          </a:p>
        </p:txBody>
      </p:sp>
      <p:sp>
        <p:nvSpPr>
          <p:cNvPr id="3" name="Holder 3"/>
          <p:cNvSpPr>
            <a:spLocks noGrp="1"/>
          </p:cNvSpPr>
          <p:nvPr>
            <p:ph type="body" idx="1"/>
          </p:nvPr>
        </p:nvSpPr>
        <p:spPr>
          <a:xfrm>
            <a:off x="350011" y="1494231"/>
            <a:ext cx="7955915" cy="3330575"/>
          </a:xfrm>
          <a:prstGeom prst="rect">
            <a:avLst/>
          </a:prstGeom>
        </p:spPr>
        <p:txBody>
          <a:bodyPr wrap="square" lIns="0" tIns="0" rIns="0" bIns="0">
            <a:spAutoFit/>
          </a:bodyPr>
          <a:lstStyle>
            <a:lvl1pPr>
              <a:defRPr sz="2800" b="0" i="0">
                <a:solidFill>
                  <a:srgbClr val="820808"/>
                </a:solidFill>
                <a:latin typeface="Tahoma"/>
                <a:cs typeface="Tahoma"/>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5.xml"/><Relationship Id="rId6" Type="http://schemas.openxmlformats.org/officeDocument/2006/relationships/hyperlink" Target="https://tinyurl.com/a21cmra" TargetMode="External"/><Relationship Id="rId5" Type="http://schemas.openxmlformats.org/officeDocument/2006/relationships/image" Target="../media/image27.jpg"/><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3675-A99C-2714-C01C-3F889994FF0D}"/>
              </a:ext>
            </a:extLst>
          </p:cNvPr>
          <p:cNvSpPr>
            <a:spLocks noGrp="1"/>
          </p:cNvSpPr>
          <p:nvPr>
            <p:ph type="title"/>
          </p:nvPr>
        </p:nvSpPr>
        <p:spPr>
          <a:xfrm>
            <a:off x="1866900" y="2078852"/>
            <a:ext cx="5410200" cy="1169551"/>
          </a:xfrm>
        </p:spPr>
        <p:txBody>
          <a:bodyPr/>
          <a:lstStyle/>
          <a:p>
            <a:pPr algn="ctr"/>
            <a:r>
              <a:rPr lang="en-US" sz="2800" dirty="0"/>
              <a:t>TWO-THIRD WORLD</a:t>
            </a:r>
            <a:br>
              <a:rPr lang="en-US" sz="2800" b="0" dirty="0"/>
            </a:br>
            <a:r>
              <a:rPr lang="en-US" sz="2800" b="0" dirty="0"/>
              <a:t> ROLES &amp; RESPONSIBILITY </a:t>
            </a:r>
            <a:br>
              <a:rPr lang="en-US" sz="2800" b="0" dirty="0"/>
            </a:br>
            <a:r>
              <a:rPr lang="en-US" sz="2000" b="0" dirty="0"/>
              <a:t>IN WORLD EVANGELISATION</a:t>
            </a:r>
            <a:endParaRPr lang="en-TH" sz="2000" b="0" dirty="0"/>
          </a:p>
        </p:txBody>
      </p:sp>
      <p:sp>
        <p:nvSpPr>
          <p:cNvPr id="3" name="Text Placeholder 2">
            <a:extLst>
              <a:ext uri="{FF2B5EF4-FFF2-40B4-BE49-F238E27FC236}">
                <a16:creationId xmlns:a16="http://schemas.microsoft.com/office/drawing/2014/main" id="{EA4F2964-CB48-BB33-39E6-F60F72B41957}"/>
              </a:ext>
            </a:extLst>
          </p:cNvPr>
          <p:cNvSpPr>
            <a:spLocks noGrp="1"/>
          </p:cNvSpPr>
          <p:nvPr>
            <p:ph type="body" idx="1"/>
          </p:nvPr>
        </p:nvSpPr>
        <p:spPr>
          <a:xfrm>
            <a:off x="6019800" y="3704332"/>
            <a:ext cx="2911157" cy="1077218"/>
          </a:xfrm>
        </p:spPr>
        <p:txBody>
          <a:bodyPr/>
          <a:lstStyle/>
          <a:p>
            <a:pPr algn="r"/>
            <a:r>
              <a:rPr lang="en-TH" sz="1800">
                <a:solidFill>
                  <a:schemeClr val="bg1"/>
                </a:solidFill>
                <a:latin typeface="Century Gothic" panose="020B0502020202020204" pitchFamily="34" charset="0"/>
              </a:rPr>
              <a:t>Church of Nigeria, Anglican Communion</a:t>
            </a:r>
          </a:p>
          <a:p>
            <a:pPr algn="r"/>
            <a:r>
              <a:rPr lang="en-TH" sz="1800">
                <a:solidFill>
                  <a:schemeClr val="bg1"/>
                </a:solidFill>
                <a:latin typeface="Century Gothic" panose="020B0502020202020204" pitchFamily="34" charset="0"/>
              </a:rPr>
              <a:t>World Missions Congress</a:t>
            </a:r>
            <a:endParaRPr lang="en-US" sz="1800" dirty="0">
              <a:solidFill>
                <a:schemeClr val="bg1"/>
              </a:solidFill>
              <a:latin typeface="Century Gothic" panose="020B0502020202020204" pitchFamily="34" charset="0"/>
            </a:endParaRPr>
          </a:p>
          <a:p>
            <a:pPr algn="r"/>
            <a:r>
              <a:rPr lang="en-TH" sz="1400">
                <a:solidFill>
                  <a:schemeClr val="bg1"/>
                </a:solidFill>
                <a:latin typeface="Century Gothic" panose="020B0502020202020204" pitchFamily="34" charset="0"/>
              </a:rPr>
              <a:t>1</a:t>
            </a:r>
            <a:r>
              <a:rPr lang="en-US" sz="1400" dirty="0">
                <a:solidFill>
                  <a:schemeClr val="bg1"/>
                </a:solidFill>
                <a:latin typeface="Century Gothic" panose="020B0502020202020204" pitchFamily="34" charset="0"/>
              </a:rPr>
              <a:t>-</a:t>
            </a:r>
            <a:r>
              <a:rPr lang="en-TH" sz="1400">
                <a:solidFill>
                  <a:schemeClr val="bg1"/>
                </a:solidFill>
                <a:latin typeface="Century Gothic" panose="020B0502020202020204" pitchFamily="34" charset="0"/>
              </a:rPr>
              <a:t>4 Oct</a:t>
            </a:r>
            <a:r>
              <a:rPr lang="en-US" sz="1400" dirty="0" err="1">
                <a:solidFill>
                  <a:schemeClr val="bg1"/>
                </a:solidFill>
                <a:latin typeface="Century Gothic" panose="020B0502020202020204" pitchFamily="34" charset="0"/>
              </a:rPr>
              <a:t>ober</a:t>
            </a:r>
            <a:r>
              <a:rPr lang="en-US" sz="1400" dirty="0">
                <a:solidFill>
                  <a:schemeClr val="bg1"/>
                </a:solidFill>
                <a:latin typeface="Century Gothic" panose="020B0502020202020204" pitchFamily="34" charset="0"/>
              </a:rPr>
              <a:t> </a:t>
            </a:r>
            <a:r>
              <a:rPr lang="en-TH" sz="1400">
                <a:solidFill>
                  <a:schemeClr val="bg1"/>
                </a:solidFill>
                <a:latin typeface="Century Gothic" panose="020B0502020202020204" pitchFamily="34" charset="0"/>
              </a:rPr>
              <a:t>2025</a:t>
            </a:r>
            <a:endParaRPr lang="en-TH" sz="1400" dirty="0">
              <a:solidFill>
                <a:schemeClr val="bg1"/>
              </a:solidFill>
              <a:latin typeface="Century Gothic" panose="020B0502020202020204" pitchFamily="34" charset="0"/>
            </a:endParaRPr>
          </a:p>
        </p:txBody>
      </p:sp>
      <p:sp>
        <p:nvSpPr>
          <p:cNvPr id="4" name="Text Placeholder 2">
            <a:extLst>
              <a:ext uri="{FF2B5EF4-FFF2-40B4-BE49-F238E27FC236}">
                <a16:creationId xmlns:a16="http://schemas.microsoft.com/office/drawing/2014/main" id="{EBC97379-EB61-CB4C-81B3-1DD26BB55221}"/>
              </a:ext>
            </a:extLst>
          </p:cNvPr>
          <p:cNvSpPr txBox="1">
            <a:spLocks/>
          </p:cNvSpPr>
          <p:nvPr/>
        </p:nvSpPr>
        <p:spPr>
          <a:xfrm>
            <a:off x="381000" y="4504551"/>
            <a:ext cx="2209800" cy="430887"/>
          </a:xfrm>
          <a:prstGeom prst="rect">
            <a:avLst/>
          </a:prstGeom>
        </p:spPr>
        <p:txBody>
          <a:bodyPr wrap="square" lIns="0" tIns="0" rIns="0" bIns="0">
            <a:spAutoFit/>
          </a:bodyPr>
          <a:lstStyle>
            <a:lvl1pPr marL="0">
              <a:defRPr sz="2800" b="0" i="0">
                <a:solidFill>
                  <a:srgbClr val="820808"/>
                </a:solidFill>
                <a:latin typeface="Tahoma"/>
                <a:ea typeface="+mn-ea"/>
                <a:cs typeface="Tahom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US" sz="1200" dirty="0">
                <a:solidFill>
                  <a:schemeClr val="bg1"/>
                </a:solidFill>
                <a:latin typeface="Century Gothic" panose="020B0502020202020204" pitchFamily="34" charset="0"/>
              </a:rPr>
              <a:t>Fred Dimado – </a:t>
            </a:r>
            <a:r>
              <a:rPr lang="en-US" sz="1400" b="1" dirty="0">
                <a:solidFill>
                  <a:schemeClr val="bg1"/>
                </a:solidFill>
                <a:latin typeface="Century Gothic" panose="020B0502020202020204" pitchFamily="34" charset="0"/>
              </a:rPr>
              <a:t>Pioneers International </a:t>
            </a:r>
            <a:endParaRPr lang="en-TH" sz="1400" b="1" dirty="0">
              <a:solidFill>
                <a:schemeClr val="bg1"/>
              </a:solidFill>
              <a:latin typeface="Century Gothic" panose="020B0502020202020204" pitchFamily="34" charset="0"/>
            </a:endParaRPr>
          </a:p>
        </p:txBody>
      </p:sp>
      <p:sp>
        <p:nvSpPr>
          <p:cNvPr id="5" name="Title 1">
            <a:extLst>
              <a:ext uri="{FF2B5EF4-FFF2-40B4-BE49-F238E27FC236}">
                <a16:creationId xmlns:a16="http://schemas.microsoft.com/office/drawing/2014/main" id="{D759EABC-EB9F-814A-8D2A-3A8ECDE58E58}"/>
              </a:ext>
            </a:extLst>
          </p:cNvPr>
          <p:cNvSpPr txBox="1">
            <a:spLocks/>
          </p:cNvSpPr>
          <p:nvPr/>
        </p:nvSpPr>
        <p:spPr>
          <a:xfrm>
            <a:off x="571500" y="742950"/>
            <a:ext cx="8001000" cy="738664"/>
          </a:xfrm>
          <a:prstGeom prst="rect">
            <a:avLst/>
          </a:prstGeom>
        </p:spPr>
        <p:txBody>
          <a:bodyPr wrap="square" lIns="0" tIns="0" rIns="0" bIns="0">
            <a:spAutoFit/>
          </a:bodyPr>
          <a:lstStyle>
            <a:lvl1pPr>
              <a:defRPr sz="4400" b="1" i="0">
                <a:solidFill>
                  <a:schemeClr val="bg1"/>
                </a:solidFill>
                <a:latin typeface="Tahoma"/>
                <a:ea typeface="+mj-ea"/>
                <a:cs typeface="Tahoma"/>
              </a:defRPr>
            </a:lvl1pPr>
          </a:lstStyle>
          <a:p>
            <a:pPr algn="ctr"/>
            <a:r>
              <a:rPr lang="en-US" sz="4800" dirty="0">
                <a:latin typeface="Palatino" pitchFamily="2" charset="77"/>
                <a:ea typeface="Palatino" pitchFamily="2" charset="77"/>
                <a:cs typeface="Adobe Devanagari" panose="02040503050201020203" pitchFamily="18" charset="77"/>
              </a:rPr>
              <a:t>Pathway to the Nations: </a:t>
            </a:r>
          </a:p>
        </p:txBody>
      </p:sp>
    </p:spTree>
    <p:extLst>
      <p:ext uri="{BB962C8B-B14F-4D97-AF65-F5344CB8AC3E}">
        <p14:creationId xmlns:p14="http://schemas.microsoft.com/office/powerpoint/2010/main" val="2289764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F5958-2538-5F31-BD24-6975F14F1A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477C0B-9B48-CF4C-2CAE-AC35D1671AAD}"/>
              </a:ext>
            </a:extLst>
          </p:cNvPr>
          <p:cNvSpPr>
            <a:spLocks noGrp="1"/>
          </p:cNvSpPr>
          <p:nvPr>
            <p:ph type="title"/>
          </p:nvPr>
        </p:nvSpPr>
        <p:spPr>
          <a:xfrm>
            <a:off x="304801" y="133350"/>
            <a:ext cx="8189396" cy="721043"/>
          </a:xfrm>
        </p:spPr>
        <p:txBody>
          <a:bodyPr/>
          <a:lstStyle/>
          <a:p>
            <a:pPr algn="ctr"/>
            <a:r>
              <a:rPr lang="en-TH" sz="3200" dirty="0"/>
              <a:t>  The Shift ! </a:t>
            </a:r>
            <a:endParaRPr lang="en-TH" sz="36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93880F25-5717-D011-7918-BEE449E18B4D}"/>
              </a:ext>
            </a:extLst>
          </p:cNvPr>
          <p:cNvSpPr>
            <a:spLocks noGrp="1"/>
          </p:cNvSpPr>
          <p:nvPr>
            <p:ph type="body" idx="1"/>
          </p:nvPr>
        </p:nvSpPr>
        <p:spPr>
          <a:xfrm>
            <a:off x="76201" y="28481"/>
            <a:ext cx="8915400" cy="6894195"/>
          </a:xfrm>
        </p:spPr>
        <p:txBody>
          <a:bodyPr/>
          <a:lstStyle/>
          <a:p>
            <a:pPr algn="l"/>
            <a:endParaRPr lang="en-TH" dirty="0">
              <a:solidFill>
                <a:schemeClr val="bg1"/>
              </a:solidFill>
              <a:latin typeface="Book Antiqua" panose="02040602050305030304" pitchFamily="18" charset="0"/>
            </a:endParaRPr>
          </a:p>
          <a:p>
            <a:pPr algn="l"/>
            <a:endParaRPr lang="en-TH"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-For the first time in the modern mission era , the center of gravity of Christianity has moved without any argument , doubt or debate, from the West to the rest of the world. It’s Africa , Asia, Latin America , the Pacific Island and the MENA (Middle East &amp; North Africa Regions) </a:t>
            </a:r>
          </a:p>
          <a:p>
            <a:pPr marL="457200" indent="-457200" algn="l">
              <a:buFontTx/>
              <a:buChar char="-"/>
            </a:pPr>
            <a:endParaRPr lang="en-US" dirty="0">
              <a:solidFill>
                <a:schemeClr val="bg1"/>
              </a:solidFill>
              <a:latin typeface="Book Antiqua" panose="02040602050305030304" pitchFamily="18" charset="0"/>
            </a:endParaRPr>
          </a:p>
          <a:p>
            <a:pPr marL="457200" indent="-457200" algn="l">
              <a:buFontTx/>
              <a:buChar char="-"/>
            </a:pPr>
            <a:r>
              <a:rPr lang="en-US" dirty="0">
                <a:solidFill>
                  <a:schemeClr val="bg1"/>
                </a:solidFill>
                <a:latin typeface="Book Antiqua" panose="02040602050305030304" pitchFamily="18" charset="0"/>
              </a:rPr>
              <a:t>Not a change of baton but God adding more hands for the harvest that He is cultivating </a:t>
            </a: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a:t>
            </a:r>
          </a:p>
          <a:p>
            <a:pPr algn="l"/>
            <a:endParaRPr lang="en-US" dirty="0">
              <a:solidFill>
                <a:schemeClr val="bg1"/>
              </a:solidFill>
              <a:latin typeface="Book Antiqua" panose="02040602050305030304" pitchFamily="18" charset="0"/>
            </a:endParaRP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34302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21851" y="4691615"/>
            <a:ext cx="2333149" cy="117020"/>
          </a:xfrm>
          <a:prstGeom prst="rect">
            <a:avLst/>
          </a:prstGeom>
        </p:spPr>
        <p:txBody>
          <a:bodyPr vert="horz" wrap="square" lIns="0" tIns="0" rIns="0" bIns="0" rtlCol="0">
            <a:spAutoFit/>
          </a:bodyPr>
          <a:lstStyle/>
          <a:p>
            <a:pPr>
              <a:lnSpc>
                <a:spcPts val="855"/>
              </a:lnSpc>
            </a:pPr>
            <a:r>
              <a:rPr sz="900" dirty="0">
                <a:solidFill>
                  <a:srgbClr val="878787"/>
                </a:solidFill>
                <a:latin typeface="Calibri"/>
                <a:cs typeface="Calibri"/>
              </a:rPr>
              <a:t>SOURCE:</a:t>
            </a:r>
            <a:r>
              <a:rPr sz="900" spc="-19" dirty="0">
                <a:solidFill>
                  <a:srgbClr val="878787"/>
                </a:solidFill>
                <a:latin typeface="Calibri"/>
                <a:cs typeface="Calibri"/>
              </a:rPr>
              <a:t> </a:t>
            </a:r>
            <a:r>
              <a:rPr sz="900" dirty="0">
                <a:solidFill>
                  <a:srgbClr val="878787"/>
                </a:solidFill>
                <a:latin typeface="Calibri"/>
                <a:cs typeface="Calibri"/>
              </a:rPr>
              <a:t>Joshua</a:t>
            </a:r>
            <a:r>
              <a:rPr sz="900" spc="-38" dirty="0">
                <a:solidFill>
                  <a:srgbClr val="878787"/>
                </a:solidFill>
                <a:latin typeface="Calibri"/>
                <a:cs typeface="Calibri"/>
              </a:rPr>
              <a:t> </a:t>
            </a:r>
            <a:r>
              <a:rPr sz="900" dirty="0">
                <a:solidFill>
                  <a:srgbClr val="878787"/>
                </a:solidFill>
                <a:latin typeface="Calibri"/>
                <a:cs typeface="Calibri"/>
              </a:rPr>
              <a:t>Project;</a:t>
            </a:r>
            <a:r>
              <a:rPr sz="900" spc="-23" dirty="0">
                <a:solidFill>
                  <a:srgbClr val="878787"/>
                </a:solidFill>
                <a:latin typeface="Calibri"/>
                <a:cs typeface="Calibri"/>
              </a:rPr>
              <a:t> </a:t>
            </a:r>
            <a:r>
              <a:rPr sz="900" dirty="0">
                <a:solidFill>
                  <a:srgbClr val="878787"/>
                </a:solidFill>
                <a:latin typeface="Calibri"/>
                <a:cs typeface="Calibri"/>
              </a:rPr>
              <a:t>(image)</a:t>
            </a:r>
            <a:r>
              <a:rPr sz="900" spc="-30" dirty="0">
                <a:solidFill>
                  <a:srgbClr val="878787"/>
                </a:solidFill>
                <a:latin typeface="Calibri"/>
                <a:cs typeface="Calibri"/>
              </a:rPr>
              <a:t> </a:t>
            </a:r>
            <a:r>
              <a:rPr sz="900" dirty="0">
                <a:solidFill>
                  <a:srgbClr val="878787"/>
                </a:solidFill>
                <a:latin typeface="Calibri"/>
                <a:cs typeface="Calibri"/>
              </a:rPr>
              <a:t>Operation</a:t>
            </a:r>
            <a:r>
              <a:rPr sz="900" spc="-41" dirty="0">
                <a:solidFill>
                  <a:srgbClr val="878787"/>
                </a:solidFill>
                <a:latin typeface="Calibri"/>
                <a:cs typeface="Calibri"/>
              </a:rPr>
              <a:t> </a:t>
            </a:r>
            <a:r>
              <a:rPr sz="900" spc="-8" dirty="0">
                <a:solidFill>
                  <a:srgbClr val="878787"/>
                </a:solidFill>
                <a:latin typeface="Calibri"/>
                <a:cs typeface="Calibri"/>
              </a:rPr>
              <a:t>World</a:t>
            </a:r>
            <a:endParaRPr sz="900">
              <a:latin typeface="Calibri"/>
              <a:cs typeface="Calibri"/>
            </a:endParaRPr>
          </a:p>
        </p:txBody>
      </p:sp>
      <p:pic>
        <p:nvPicPr>
          <p:cNvPr id="3" name="object 3"/>
          <p:cNvPicPr/>
          <p:nvPr/>
        </p:nvPicPr>
        <p:blipFill>
          <a:blip r:embed="rId2" cstate="print"/>
          <a:stretch>
            <a:fillRect/>
          </a:stretch>
        </p:blipFill>
        <p:spPr>
          <a:xfrm>
            <a:off x="0" y="545211"/>
            <a:ext cx="8910828" cy="4598289"/>
          </a:xfrm>
          <a:prstGeom prst="rect">
            <a:avLst/>
          </a:prstGeom>
        </p:spPr>
      </p:pic>
      <p:sp>
        <p:nvSpPr>
          <p:cNvPr id="4" name="object 4"/>
          <p:cNvSpPr txBox="1"/>
          <p:nvPr/>
        </p:nvSpPr>
        <p:spPr>
          <a:xfrm>
            <a:off x="1365694" y="2814638"/>
            <a:ext cx="841058" cy="632866"/>
          </a:xfrm>
          <a:prstGeom prst="rect">
            <a:avLst/>
          </a:prstGeom>
        </p:spPr>
        <p:txBody>
          <a:bodyPr vert="horz" wrap="square" lIns="0" tIns="9525" rIns="0" bIns="0" rtlCol="0">
            <a:spAutoFit/>
          </a:bodyPr>
          <a:lstStyle/>
          <a:p>
            <a:pPr marL="9525">
              <a:spcBef>
                <a:spcPts val="75"/>
              </a:spcBef>
            </a:pPr>
            <a:r>
              <a:rPr sz="4050" b="1" spc="-668" dirty="0">
                <a:latin typeface="Tahoma"/>
                <a:cs typeface="Tahoma"/>
              </a:rPr>
              <a:t>11.9</a:t>
            </a:r>
            <a:endParaRPr sz="4050">
              <a:latin typeface="Tahoma"/>
              <a:cs typeface="Tahoma"/>
            </a:endParaRPr>
          </a:p>
        </p:txBody>
      </p:sp>
      <p:grpSp>
        <p:nvGrpSpPr>
          <p:cNvPr id="5" name="object 5"/>
          <p:cNvGrpSpPr/>
          <p:nvPr/>
        </p:nvGrpSpPr>
        <p:grpSpPr>
          <a:xfrm>
            <a:off x="3951351" y="1468754"/>
            <a:ext cx="4010501" cy="2900363"/>
            <a:chOff x="5268467" y="1958339"/>
            <a:chExt cx="5347335" cy="3867150"/>
          </a:xfrm>
        </p:grpSpPr>
        <p:pic>
          <p:nvPicPr>
            <p:cNvPr id="6" name="object 6"/>
            <p:cNvPicPr/>
            <p:nvPr/>
          </p:nvPicPr>
          <p:blipFill>
            <a:blip r:embed="rId3" cstate="print"/>
            <a:stretch>
              <a:fillRect/>
            </a:stretch>
          </p:blipFill>
          <p:spPr>
            <a:xfrm>
              <a:off x="5268467" y="3477767"/>
              <a:ext cx="1913382" cy="564641"/>
            </a:xfrm>
            <a:prstGeom prst="rect">
              <a:avLst/>
            </a:prstGeom>
          </p:spPr>
        </p:pic>
        <p:pic>
          <p:nvPicPr>
            <p:cNvPr id="7" name="object 7"/>
            <p:cNvPicPr/>
            <p:nvPr/>
          </p:nvPicPr>
          <p:blipFill>
            <a:blip r:embed="rId4" cstate="print"/>
            <a:stretch>
              <a:fillRect/>
            </a:stretch>
          </p:blipFill>
          <p:spPr>
            <a:xfrm>
              <a:off x="5279643" y="3488181"/>
              <a:ext cx="1851533" cy="502920"/>
            </a:xfrm>
            <a:prstGeom prst="rect">
              <a:avLst/>
            </a:prstGeom>
          </p:spPr>
        </p:pic>
        <p:pic>
          <p:nvPicPr>
            <p:cNvPr id="8" name="object 8"/>
            <p:cNvPicPr/>
            <p:nvPr/>
          </p:nvPicPr>
          <p:blipFill>
            <a:blip r:embed="rId5" cstate="print"/>
            <a:stretch>
              <a:fillRect/>
            </a:stretch>
          </p:blipFill>
          <p:spPr>
            <a:xfrm>
              <a:off x="5713475" y="1958339"/>
              <a:ext cx="1469898" cy="564641"/>
            </a:xfrm>
            <a:prstGeom prst="rect">
              <a:avLst/>
            </a:prstGeom>
          </p:spPr>
        </p:pic>
        <p:sp>
          <p:nvSpPr>
            <p:cNvPr id="9" name="object 9"/>
            <p:cNvSpPr/>
            <p:nvPr/>
          </p:nvSpPr>
          <p:spPr>
            <a:xfrm>
              <a:off x="5728080" y="1972817"/>
              <a:ext cx="1399540" cy="494030"/>
            </a:xfrm>
            <a:custGeom>
              <a:avLst/>
              <a:gdLst/>
              <a:ahLst/>
              <a:cxnLst/>
              <a:rect l="l" t="t" r="r" b="b"/>
              <a:pathLst>
                <a:path w="1399540" h="494030">
                  <a:moveTo>
                    <a:pt x="943991" y="377825"/>
                  </a:moveTo>
                  <a:lnTo>
                    <a:pt x="904240" y="393319"/>
                  </a:lnTo>
                  <a:lnTo>
                    <a:pt x="887857" y="434721"/>
                  </a:lnTo>
                  <a:lnTo>
                    <a:pt x="888880" y="446557"/>
                  </a:lnTo>
                  <a:lnTo>
                    <a:pt x="912879" y="482635"/>
                  </a:lnTo>
                  <a:lnTo>
                    <a:pt x="943991" y="491744"/>
                  </a:lnTo>
                  <a:lnTo>
                    <a:pt x="955258" y="490724"/>
                  </a:lnTo>
                  <a:lnTo>
                    <a:pt x="991036" y="466992"/>
                  </a:lnTo>
                  <a:lnTo>
                    <a:pt x="1000251" y="434721"/>
                  </a:lnTo>
                  <a:lnTo>
                    <a:pt x="999228" y="422411"/>
                  </a:lnTo>
                  <a:lnTo>
                    <a:pt x="975173" y="386558"/>
                  </a:lnTo>
                  <a:lnTo>
                    <a:pt x="943991" y="377825"/>
                  </a:lnTo>
                  <a:close/>
                </a:path>
                <a:path w="1399540" h="494030">
                  <a:moveTo>
                    <a:pt x="629031" y="0"/>
                  </a:moveTo>
                  <a:lnTo>
                    <a:pt x="574929" y="7175"/>
                  </a:lnTo>
                  <a:lnTo>
                    <a:pt x="526542" y="28829"/>
                  </a:lnTo>
                  <a:lnTo>
                    <a:pt x="485759" y="64182"/>
                  </a:lnTo>
                  <a:lnTo>
                    <a:pt x="454787" y="112776"/>
                  </a:lnTo>
                  <a:lnTo>
                    <a:pt x="435292" y="173926"/>
                  </a:lnTo>
                  <a:lnTo>
                    <a:pt x="428752" y="246887"/>
                  </a:lnTo>
                  <a:lnTo>
                    <a:pt x="430391" y="284845"/>
                  </a:lnTo>
                  <a:lnTo>
                    <a:pt x="443432" y="351901"/>
                  </a:lnTo>
                  <a:lnTo>
                    <a:pt x="469052" y="406904"/>
                  </a:lnTo>
                  <a:lnTo>
                    <a:pt x="504918" y="448901"/>
                  </a:lnTo>
                  <a:lnTo>
                    <a:pt x="550021" y="477541"/>
                  </a:lnTo>
                  <a:lnTo>
                    <a:pt x="601265" y="491968"/>
                  </a:lnTo>
                  <a:lnTo>
                    <a:pt x="629031" y="493776"/>
                  </a:lnTo>
                  <a:lnTo>
                    <a:pt x="657034" y="491968"/>
                  </a:lnTo>
                  <a:lnTo>
                    <a:pt x="708469" y="477541"/>
                  </a:lnTo>
                  <a:lnTo>
                    <a:pt x="753379" y="448901"/>
                  </a:lnTo>
                  <a:lnTo>
                    <a:pt x="782252" y="416306"/>
                  </a:lnTo>
                  <a:lnTo>
                    <a:pt x="629031" y="416306"/>
                  </a:lnTo>
                  <a:lnTo>
                    <a:pt x="613366" y="415164"/>
                  </a:lnTo>
                  <a:lnTo>
                    <a:pt x="571754" y="398145"/>
                  </a:lnTo>
                  <a:lnTo>
                    <a:pt x="540375" y="359783"/>
                  </a:lnTo>
                  <a:lnTo>
                    <a:pt x="526470" y="322040"/>
                  </a:lnTo>
                  <a:lnTo>
                    <a:pt x="519422" y="274415"/>
                  </a:lnTo>
                  <a:lnTo>
                    <a:pt x="518541" y="246887"/>
                  </a:lnTo>
                  <a:lnTo>
                    <a:pt x="519422" y="219051"/>
                  </a:lnTo>
                  <a:lnTo>
                    <a:pt x="526470" y="171235"/>
                  </a:lnTo>
                  <a:lnTo>
                    <a:pt x="540375" y="133725"/>
                  </a:lnTo>
                  <a:lnTo>
                    <a:pt x="571754" y="95631"/>
                  </a:lnTo>
                  <a:lnTo>
                    <a:pt x="613366" y="78611"/>
                  </a:lnTo>
                  <a:lnTo>
                    <a:pt x="629031" y="77470"/>
                  </a:lnTo>
                  <a:lnTo>
                    <a:pt x="782290" y="77470"/>
                  </a:lnTo>
                  <a:lnTo>
                    <a:pt x="772477" y="64182"/>
                  </a:lnTo>
                  <a:lnTo>
                    <a:pt x="731901" y="28829"/>
                  </a:lnTo>
                  <a:lnTo>
                    <a:pt x="683513" y="7175"/>
                  </a:lnTo>
                  <a:lnTo>
                    <a:pt x="657034" y="1789"/>
                  </a:lnTo>
                  <a:lnTo>
                    <a:pt x="629031" y="0"/>
                  </a:lnTo>
                  <a:close/>
                </a:path>
                <a:path w="1399540" h="494030">
                  <a:moveTo>
                    <a:pt x="782290" y="77470"/>
                  </a:moveTo>
                  <a:lnTo>
                    <a:pt x="629031" y="77470"/>
                  </a:lnTo>
                  <a:lnTo>
                    <a:pt x="645247" y="78611"/>
                  </a:lnTo>
                  <a:lnTo>
                    <a:pt x="660368" y="82026"/>
                  </a:lnTo>
                  <a:lnTo>
                    <a:pt x="699019" y="105947"/>
                  </a:lnTo>
                  <a:lnTo>
                    <a:pt x="726059" y="151257"/>
                  </a:lnTo>
                  <a:lnTo>
                    <a:pt x="736631" y="193833"/>
                  </a:lnTo>
                  <a:lnTo>
                    <a:pt x="740156" y="246887"/>
                  </a:lnTo>
                  <a:lnTo>
                    <a:pt x="739274" y="274415"/>
                  </a:lnTo>
                  <a:lnTo>
                    <a:pt x="732226" y="322040"/>
                  </a:lnTo>
                  <a:lnTo>
                    <a:pt x="718363" y="359783"/>
                  </a:lnTo>
                  <a:lnTo>
                    <a:pt x="687324" y="398145"/>
                  </a:lnTo>
                  <a:lnTo>
                    <a:pt x="645247" y="415164"/>
                  </a:lnTo>
                  <a:lnTo>
                    <a:pt x="629031" y="416306"/>
                  </a:lnTo>
                  <a:lnTo>
                    <a:pt x="782252" y="416306"/>
                  </a:lnTo>
                  <a:lnTo>
                    <a:pt x="803528" y="381000"/>
                  </a:lnTo>
                  <a:lnTo>
                    <a:pt x="823356" y="319849"/>
                  </a:lnTo>
                  <a:lnTo>
                    <a:pt x="829945" y="246887"/>
                  </a:lnTo>
                  <a:lnTo>
                    <a:pt x="828299" y="208930"/>
                  </a:lnTo>
                  <a:lnTo>
                    <a:pt x="823356" y="173926"/>
                  </a:lnTo>
                  <a:lnTo>
                    <a:pt x="815103" y="141874"/>
                  </a:lnTo>
                  <a:lnTo>
                    <a:pt x="803528" y="112776"/>
                  </a:lnTo>
                  <a:lnTo>
                    <a:pt x="789193" y="86818"/>
                  </a:lnTo>
                  <a:lnTo>
                    <a:pt x="782290" y="77470"/>
                  </a:lnTo>
                  <a:close/>
                </a:path>
                <a:path w="1399540" h="494030">
                  <a:moveTo>
                    <a:pt x="1067053" y="368935"/>
                  </a:moveTo>
                  <a:lnTo>
                    <a:pt x="1028700" y="438150"/>
                  </a:lnTo>
                  <a:lnTo>
                    <a:pt x="1046132" y="450486"/>
                  </a:lnTo>
                  <a:lnTo>
                    <a:pt x="1065713" y="461510"/>
                  </a:lnTo>
                  <a:lnTo>
                    <a:pt x="1109979" y="479044"/>
                  </a:lnTo>
                  <a:lnTo>
                    <a:pt x="1158938" y="490077"/>
                  </a:lnTo>
                  <a:lnTo>
                    <a:pt x="1209040" y="493776"/>
                  </a:lnTo>
                  <a:lnTo>
                    <a:pt x="1239853" y="492466"/>
                  </a:lnTo>
                  <a:lnTo>
                    <a:pt x="1293193" y="481988"/>
                  </a:lnTo>
                  <a:lnTo>
                    <a:pt x="1335434" y="461510"/>
                  </a:lnTo>
                  <a:lnTo>
                    <a:pt x="1366815" y="433887"/>
                  </a:lnTo>
                  <a:lnTo>
                    <a:pt x="1379110" y="416306"/>
                  </a:lnTo>
                  <a:lnTo>
                    <a:pt x="1207643" y="416306"/>
                  </a:lnTo>
                  <a:lnTo>
                    <a:pt x="1187662" y="415476"/>
                  </a:lnTo>
                  <a:lnTo>
                    <a:pt x="1148939" y="408912"/>
                  </a:lnTo>
                  <a:lnTo>
                    <a:pt x="1112363" y="396224"/>
                  </a:lnTo>
                  <a:lnTo>
                    <a:pt x="1080791" y="379079"/>
                  </a:lnTo>
                  <a:lnTo>
                    <a:pt x="1067053" y="368935"/>
                  </a:lnTo>
                  <a:close/>
                </a:path>
                <a:path w="1399540" h="494030">
                  <a:moveTo>
                    <a:pt x="1379093" y="6858"/>
                  </a:moveTo>
                  <a:lnTo>
                    <a:pt x="1051941" y="6858"/>
                  </a:lnTo>
                  <a:lnTo>
                    <a:pt x="1051941" y="81534"/>
                  </a:lnTo>
                  <a:lnTo>
                    <a:pt x="1270000" y="81534"/>
                  </a:lnTo>
                  <a:lnTo>
                    <a:pt x="1161034" y="211201"/>
                  </a:lnTo>
                  <a:lnTo>
                    <a:pt x="1161034" y="272288"/>
                  </a:lnTo>
                  <a:lnTo>
                    <a:pt x="1204976" y="272288"/>
                  </a:lnTo>
                  <a:lnTo>
                    <a:pt x="1230524" y="273480"/>
                  </a:lnTo>
                  <a:lnTo>
                    <a:pt x="1270287" y="283057"/>
                  </a:lnTo>
                  <a:lnTo>
                    <a:pt x="1302988" y="314071"/>
                  </a:lnTo>
                  <a:lnTo>
                    <a:pt x="1309116" y="343535"/>
                  </a:lnTo>
                  <a:lnTo>
                    <a:pt x="1307449" y="359493"/>
                  </a:lnTo>
                  <a:lnTo>
                    <a:pt x="1282446" y="396748"/>
                  </a:lnTo>
                  <a:lnTo>
                    <a:pt x="1230314" y="415071"/>
                  </a:lnTo>
                  <a:lnTo>
                    <a:pt x="1207643" y="416306"/>
                  </a:lnTo>
                  <a:lnTo>
                    <a:pt x="1379110" y="416306"/>
                  </a:lnTo>
                  <a:lnTo>
                    <a:pt x="1397746" y="362712"/>
                  </a:lnTo>
                  <a:lnTo>
                    <a:pt x="1399032" y="342900"/>
                  </a:lnTo>
                  <a:lnTo>
                    <a:pt x="1396330" y="314071"/>
                  </a:lnTo>
                  <a:lnTo>
                    <a:pt x="1374171" y="262800"/>
                  </a:lnTo>
                  <a:lnTo>
                    <a:pt x="1336639" y="228298"/>
                  </a:lnTo>
                  <a:lnTo>
                    <a:pt x="1291006" y="209819"/>
                  </a:lnTo>
                  <a:lnTo>
                    <a:pt x="1263523" y="204724"/>
                  </a:lnTo>
                  <a:lnTo>
                    <a:pt x="1263015" y="204724"/>
                  </a:lnTo>
                  <a:lnTo>
                    <a:pt x="1379093" y="66548"/>
                  </a:lnTo>
                  <a:lnTo>
                    <a:pt x="1379093" y="6858"/>
                  </a:lnTo>
                  <a:close/>
                </a:path>
                <a:path w="1399540" h="494030">
                  <a:moveTo>
                    <a:pt x="38354" y="368935"/>
                  </a:moveTo>
                  <a:lnTo>
                    <a:pt x="0" y="438150"/>
                  </a:lnTo>
                  <a:lnTo>
                    <a:pt x="17432" y="450486"/>
                  </a:lnTo>
                  <a:lnTo>
                    <a:pt x="37013" y="461510"/>
                  </a:lnTo>
                  <a:lnTo>
                    <a:pt x="81280" y="479044"/>
                  </a:lnTo>
                  <a:lnTo>
                    <a:pt x="130238" y="490077"/>
                  </a:lnTo>
                  <a:lnTo>
                    <a:pt x="180340" y="493776"/>
                  </a:lnTo>
                  <a:lnTo>
                    <a:pt x="211153" y="492466"/>
                  </a:lnTo>
                  <a:lnTo>
                    <a:pt x="264493" y="481988"/>
                  </a:lnTo>
                  <a:lnTo>
                    <a:pt x="306734" y="461510"/>
                  </a:lnTo>
                  <a:lnTo>
                    <a:pt x="338115" y="433887"/>
                  </a:lnTo>
                  <a:lnTo>
                    <a:pt x="350410" y="416306"/>
                  </a:lnTo>
                  <a:lnTo>
                    <a:pt x="178943" y="416306"/>
                  </a:lnTo>
                  <a:lnTo>
                    <a:pt x="158962" y="415476"/>
                  </a:lnTo>
                  <a:lnTo>
                    <a:pt x="120239" y="408912"/>
                  </a:lnTo>
                  <a:lnTo>
                    <a:pt x="83663" y="396224"/>
                  </a:lnTo>
                  <a:lnTo>
                    <a:pt x="52091" y="379079"/>
                  </a:lnTo>
                  <a:lnTo>
                    <a:pt x="38354" y="368935"/>
                  </a:lnTo>
                  <a:close/>
                </a:path>
                <a:path w="1399540" h="494030">
                  <a:moveTo>
                    <a:pt x="350393" y="6858"/>
                  </a:moveTo>
                  <a:lnTo>
                    <a:pt x="23368" y="6858"/>
                  </a:lnTo>
                  <a:lnTo>
                    <a:pt x="23368" y="81534"/>
                  </a:lnTo>
                  <a:lnTo>
                    <a:pt x="241300" y="81534"/>
                  </a:lnTo>
                  <a:lnTo>
                    <a:pt x="132334" y="211201"/>
                  </a:lnTo>
                  <a:lnTo>
                    <a:pt x="132334" y="272288"/>
                  </a:lnTo>
                  <a:lnTo>
                    <a:pt x="176276" y="272288"/>
                  </a:lnTo>
                  <a:lnTo>
                    <a:pt x="201824" y="273480"/>
                  </a:lnTo>
                  <a:lnTo>
                    <a:pt x="241587" y="283057"/>
                  </a:lnTo>
                  <a:lnTo>
                    <a:pt x="274351" y="314071"/>
                  </a:lnTo>
                  <a:lnTo>
                    <a:pt x="280480" y="342900"/>
                  </a:lnTo>
                  <a:lnTo>
                    <a:pt x="280543" y="343535"/>
                  </a:lnTo>
                  <a:lnTo>
                    <a:pt x="265433" y="386076"/>
                  </a:lnTo>
                  <a:lnTo>
                    <a:pt x="221678" y="411384"/>
                  </a:lnTo>
                  <a:lnTo>
                    <a:pt x="178943" y="416306"/>
                  </a:lnTo>
                  <a:lnTo>
                    <a:pt x="350410" y="416306"/>
                  </a:lnTo>
                  <a:lnTo>
                    <a:pt x="358759" y="400050"/>
                  </a:lnTo>
                  <a:lnTo>
                    <a:pt x="365188" y="381762"/>
                  </a:lnTo>
                  <a:lnTo>
                    <a:pt x="369046" y="362712"/>
                  </a:lnTo>
                  <a:lnTo>
                    <a:pt x="370290" y="343535"/>
                  </a:lnTo>
                  <a:lnTo>
                    <a:pt x="370332" y="342900"/>
                  </a:lnTo>
                  <a:lnTo>
                    <a:pt x="367630" y="314071"/>
                  </a:lnTo>
                  <a:lnTo>
                    <a:pt x="367569" y="313422"/>
                  </a:lnTo>
                  <a:lnTo>
                    <a:pt x="359283" y="286718"/>
                  </a:lnTo>
                  <a:lnTo>
                    <a:pt x="326136" y="241681"/>
                  </a:lnTo>
                  <a:lnTo>
                    <a:pt x="286670" y="217677"/>
                  </a:lnTo>
                  <a:lnTo>
                    <a:pt x="234823" y="204724"/>
                  </a:lnTo>
                  <a:lnTo>
                    <a:pt x="234315" y="204724"/>
                  </a:lnTo>
                  <a:lnTo>
                    <a:pt x="350393" y="66548"/>
                  </a:lnTo>
                  <a:lnTo>
                    <a:pt x="350393" y="6858"/>
                  </a:lnTo>
                  <a:close/>
                </a:path>
              </a:pathLst>
            </a:custGeom>
            <a:solidFill>
              <a:srgbClr val="000000"/>
            </a:solidFill>
          </p:spPr>
          <p:txBody>
            <a:bodyPr wrap="square" lIns="0" tIns="0" rIns="0" bIns="0" rtlCol="0"/>
            <a:lstStyle/>
            <a:p>
              <a:endParaRPr/>
            </a:p>
          </p:txBody>
        </p:sp>
        <p:pic>
          <p:nvPicPr>
            <p:cNvPr id="10" name="object 10"/>
            <p:cNvPicPr/>
            <p:nvPr/>
          </p:nvPicPr>
          <p:blipFill>
            <a:blip r:embed="rId6" cstate="print"/>
            <a:stretch>
              <a:fillRect/>
            </a:stretch>
          </p:blipFill>
          <p:spPr>
            <a:xfrm>
              <a:off x="6611365" y="2346070"/>
              <a:ext cx="121538" cy="123063"/>
            </a:xfrm>
            <a:prstGeom prst="rect">
              <a:avLst/>
            </a:prstGeom>
          </p:spPr>
        </p:pic>
        <p:sp>
          <p:nvSpPr>
            <p:cNvPr id="11" name="object 11"/>
            <p:cNvSpPr/>
            <p:nvPr/>
          </p:nvSpPr>
          <p:spPr>
            <a:xfrm>
              <a:off x="5728080" y="1972817"/>
              <a:ext cx="1399540" cy="494030"/>
            </a:xfrm>
            <a:custGeom>
              <a:avLst/>
              <a:gdLst/>
              <a:ahLst/>
              <a:cxnLst/>
              <a:rect l="l" t="t" r="r" b="b"/>
              <a:pathLst>
                <a:path w="1399540" h="494030">
                  <a:moveTo>
                    <a:pt x="629031" y="77470"/>
                  </a:moveTo>
                  <a:lnTo>
                    <a:pt x="584704" y="87703"/>
                  </a:lnTo>
                  <a:lnTo>
                    <a:pt x="549481" y="118633"/>
                  </a:lnTo>
                  <a:lnTo>
                    <a:pt x="526470" y="171235"/>
                  </a:lnTo>
                  <a:lnTo>
                    <a:pt x="519422" y="219051"/>
                  </a:lnTo>
                  <a:lnTo>
                    <a:pt x="518541" y="246887"/>
                  </a:lnTo>
                  <a:lnTo>
                    <a:pt x="519422" y="274415"/>
                  </a:lnTo>
                  <a:lnTo>
                    <a:pt x="526470" y="322040"/>
                  </a:lnTo>
                  <a:lnTo>
                    <a:pt x="540375" y="359783"/>
                  </a:lnTo>
                  <a:lnTo>
                    <a:pt x="571754" y="398145"/>
                  </a:lnTo>
                  <a:lnTo>
                    <a:pt x="613366" y="415164"/>
                  </a:lnTo>
                  <a:lnTo>
                    <a:pt x="629031" y="416306"/>
                  </a:lnTo>
                  <a:lnTo>
                    <a:pt x="645247" y="415164"/>
                  </a:lnTo>
                  <a:lnTo>
                    <a:pt x="687324" y="398145"/>
                  </a:lnTo>
                  <a:lnTo>
                    <a:pt x="718363" y="359783"/>
                  </a:lnTo>
                  <a:lnTo>
                    <a:pt x="732226" y="322040"/>
                  </a:lnTo>
                  <a:lnTo>
                    <a:pt x="739274" y="274415"/>
                  </a:lnTo>
                  <a:lnTo>
                    <a:pt x="740156" y="246887"/>
                  </a:lnTo>
                  <a:lnTo>
                    <a:pt x="739274" y="219051"/>
                  </a:lnTo>
                  <a:lnTo>
                    <a:pt x="732226" y="171235"/>
                  </a:lnTo>
                  <a:lnTo>
                    <a:pt x="718363" y="133725"/>
                  </a:lnTo>
                  <a:lnTo>
                    <a:pt x="687324" y="95631"/>
                  </a:lnTo>
                  <a:lnTo>
                    <a:pt x="645247" y="78611"/>
                  </a:lnTo>
                  <a:lnTo>
                    <a:pt x="629031" y="77470"/>
                  </a:lnTo>
                  <a:close/>
                </a:path>
                <a:path w="1399540" h="494030">
                  <a:moveTo>
                    <a:pt x="1051941" y="6858"/>
                  </a:moveTo>
                  <a:lnTo>
                    <a:pt x="1379093" y="6858"/>
                  </a:lnTo>
                  <a:lnTo>
                    <a:pt x="1379093" y="66548"/>
                  </a:lnTo>
                  <a:lnTo>
                    <a:pt x="1263015" y="204724"/>
                  </a:lnTo>
                  <a:lnTo>
                    <a:pt x="1263523" y="204724"/>
                  </a:lnTo>
                  <a:lnTo>
                    <a:pt x="1315370" y="217677"/>
                  </a:lnTo>
                  <a:lnTo>
                    <a:pt x="1354836" y="241681"/>
                  </a:lnTo>
                  <a:lnTo>
                    <a:pt x="1387982" y="286718"/>
                  </a:lnTo>
                  <a:lnTo>
                    <a:pt x="1399032" y="342900"/>
                  </a:lnTo>
                  <a:lnTo>
                    <a:pt x="1397746" y="362712"/>
                  </a:lnTo>
                  <a:lnTo>
                    <a:pt x="1387459" y="400050"/>
                  </a:lnTo>
                  <a:lnTo>
                    <a:pt x="1366815" y="433887"/>
                  </a:lnTo>
                  <a:lnTo>
                    <a:pt x="1335434" y="461510"/>
                  </a:lnTo>
                  <a:lnTo>
                    <a:pt x="1293193" y="481988"/>
                  </a:lnTo>
                  <a:lnTo>
                    <a:pt x="1239853" y="492466"/>
                  </a:lnTo>
                  <a:lnTo>
                    <a:pt x="1209040" y="493776"/>
                  </a:lnTo>
                  <a:lnTo>
                    <a:pt x="1183846" y="492849"/>
                  </a:lnTo>
                  <a:lnTo>
                    <a:pt x="1134316" y="485471"/>
                  </a:lnTo>
                  <a:lnTo>
                    <a:pt x="1086760" y="470921"/>
                  </a:lnTo>
                  <a:lnTo>
                    <a:pt x="1046132" y="450486"/>
                  </a:lnTo>
                  <a:lnTo>
                    <a:pt x="1028700" y="438150"/>
                  </a:lnTo>
                  <a:lnTo>
                    <a:pt x="1067053" y="368935"/>
                  </a:lnTo>
                  <a:lnTo>
                    <a:pt x="1080791" y="379079"/>
                  </a:lnTo>
                  <a:lnTo>
                    <a:pt x="1095898" y="388175"/>
                  </a:lnTo>
                  <a:lnTo>
                    <a:pt x="1148939" y="408912"/>
                  </a:lnTo>
                  <a:lnTo>
                    <a:pt x="1187662" y="415476"/>
                  </a:lnTo>
                  <a:lnTo>
                    <a:pt x="1207643" y="416306"/>
                  </a:lnTo>
                  <a:lnTo>
                    <a:pt x="1230314" y="415071"/>
                  </a:lnTo>
                  <a:lnTo>
                    <a:pt x="1267704" y="405268"/>
                  </a:lnTo>
                  <a:lnTo>
                    <a:pt x="1302448" y="373665"/>
                  </a:lnTo>
                  <a:lnTo>
                    <a:pt x="1309116" y="343535"/>
                  </a:lnTo>
                  <a:lnTo>
                    <a:pt x="1307588" y="327933"/>
                  </a:lnTo>
                  <a:lnTo>
                    <a:pt x="1284477" y="291465"/>
                  </a:lnTo>
                  <a:lnTo>
                    <a:pt x="1230524" y="273480"/>
                  </a:lnTo>
                  <a:lnTo>
                    <a:pt x="1204976" y="272288"/>
                  </a:lnTo>
                  <a:lnTo>
                    <a:pt x="1161034" y="272288"/>
                  </a:lnTo>
                  <a:lnTo>
                    <a:pt x="1161034" y="211201"/>
                  </a:lnTo>
                  <a:lnTo>
                    <a:pt x="1270000" y="81534"/>
                  </a:lnTo>
                  <a:lnTo>
                    <a:pt x="1051941" y="81534"/>
                  </a:lnTo>
                  <a:lnTo>
                    <a:pt x="1051941" y="6858"/>
                  </a:lnTo>
                  <a:close/>
                </a:path>
                <a:path w="1399540" h="494030">
                  <a:moveTo>
                    <a:pt x="23368" y="6858"/>
                  </a:moveTo>
                  <a:lnTo>
                    <a:pt x="350393" y="6858"/>
                  </a:lnTo>
                  <a:lnTo>
                    <a:pt x="350393" y="66548"/>
                  </a:lnTo>
                  <a:lnTo>
                    <a:pt x="234315" y="204724"/>
                  </a:lnTo>
                  <a:lnTo>
                    <a:pt x="234823" y="204724"/>
                  </a:lnTo>
                  <a:lnTo>
                    <a:pt x="286670" y="217677"/>
                  </a:lnTo>
                  <a:lnTo>
                    <a:pt x="326136" y="241681"/>
                  </a:lnTo>
                  <a:lnTo>
                    <a:pt x="359283" y="286718"/>
                  </a:lnTo>
                  <a:lnTo>
                    <a:pt x="370332" y="342900"/>
                  </a:lnTo>
                  <a:lnTo>
                    <a:pt x="369046" y="362712"/>
                  </a:lnTo>
                  <a:lnTo>
                    <a:pt x="358759" y="400050"/>
                  </a:lnTo>
                  <a:lnTo>
                    <a:pt x="338115" y="433887"/>
                  </a:lnTo>
                  <a:lnTo>
                    <a:pt x="306734" y="461510"/>
                  </a:lnTo>
                  <a:lnTo>
                    <a:pt x="264493" y="481988"/>
                  </a:lnTo>
                  <a:lnTo>
                    <a:pt x="211153" y="492466"/>
                  </a:lnTo>
                  <a:lnTo>
                    <a:pt x="180340" y="493776"/>
                  </a:lnTo>
                  <a:lnTo>
                    <a:pt x="155146" y="492849"/>
                  </a:lnTo>
                  <a:lnTo>
                    <a:pt x="105616" y="485471"/>
                  </a:lnTo>
                  <a:lnTo>
                    <a:pt x="58060" y="470921"/>
                  </a:lnTo>
                  <a:lnTo>
                    <a:pt x="17432" y="450486"/>
                  </a:lnTo>
                  <a:lnTo>
                    <a:pt x="0" y="438150"/>
                  </a:lnTo>
                  <a:lnTo>
                    <a:pt x="38354" y="368935"/>
                  </a:lnTo>
                  <a:lnTo>
                    <a:pt x="52091" y="379079"/>
                  </a:lnTo>
                  <a:lnTo>
                    <a:pt x="67198" y="388175"/>
                  </a:lnTo>
                  <a:lnTo>
                    <a:pt x="120239" y="408912"/>
                  </a:lnTo>
                  <a:lnTo>
                    <a:pt x="158962" y="415476"/>
                  </a:lnTo>
                  <a:lnTo>
                    <a:pt x="178943" y="416306"/>
                  </a:lnTo>
                  <a:lnTo>
                    <a:pt x="201632" y="415071"/>
                  </a:lnTo>
                  <a:lnTo>
                    <a:pt x="239057" y="405268"/>
                  </a:lnTo>
                  <a:lnTo>
                    <a:pt x="273812" y="373665"/>
                  </a:lnTo>
                  <a:lnTo>
                    <a:pt x="280543" y="343535"/>
                  </a:lnTo>
                  <a:lnTo>
                    <a:pt x="278995" y="327933"/>
                  </a:lnTo>
                  <a:lnTo>
                    <a:pt x="255778" y="291465"/>
                  </a:lnTo>
                  <a:lnTo>
                    <a:pt x="201824" y="273480"/>
                  </a:lnTo>
                  <a:lnTo>
                    <a:pt x="176276" y="272288"/>
                  </a:lnTo>
                  <a:lnTo>
                    <a:pt x="132334" y="272288"/>
                  </a:lnTo>
                  <a:lnTo>
                    <a:pt x="132334" y="211201"/>
                  </a:lnTo>
                  <a:lnTo>
                    <a:pt x="241300" y="81534"/>
                  </a:lnTo>
                  <a:lnTo>
                    <a:pt x="23368" y="81534"/>
                  </a:lnTo>
                  <a:lnTo>
                    <a:pt x="23368" y="6858"/>
                  </a:lnTo>
                  <a:close/>
                </a:path>
                <a:path w="1399540" h="494030">
                  <a:moveTo>
                    <a:pt x="629031" y="0"/>
                  </a:moveTo>
                  <a:lnTo>
                    <a:pt x="683513" y="7175"/>
                  </a:lnTo>
                  <a:lnTo>
                    <a:pt x="731901" y="28829"/>
                  </a:lnTo>
                  <a:lnTo>
                    <a:pt x="772477" y="64182"/>
                  </a:lnTo>
                  <a:lnTo>
                    <a:pt x="803528" y="112776"/>
                  </a:lnTo>
                  <a:lnTo>
                    <a:pt x="823356" y="173926"/>
                  </a:lnTo>
                  <a:lnTo>
                    <a:pt x="829945" y="246887"/>
                  </a:lnTo>
                  <a:lnTo>
                    <a:pt x="828299" y="284845"/>
                  </a:lnTo>
                  <a:lnTo>
                    <a:pt x="815103" y="351901"/>
                  </a:lnTo>
                  <a:lnTo>
                    <a:pt x="789193" y="406904"/>
                  </a:lnTo>
                  <a:lnTo>
                    <a:pt x="753379" y="448901"/>
                  </a:lnTo>
                  <a:lnTo>
                    <a:pt x="708469" y="477541"/>
                  </a:lnTo>
                  <a:lnTo>
                    <a:pt x="657034" y="491968"/>
                  </a:lnTo>
                  <a:lnTo>
                    <a:pt x="629031" y="493776"/>
                  </a:lnTo>
                  <a:lnTo>
                    <a:pt x="601265" y="491968"/>
                  </a:lnTo>
                  <a:lnTo>
                    <a:pt x="550021" y="477541"/>
                  </a:lnTo>
                  <a:lnTo>
                    <a:pt x="504918" y="448901"/>
                  </a:lnTo>
                  <a:lnTo>
                    <a:pt x="469052" y="406904"/>
                  </a:lnTo>
                  <a:lnTo>
                    <a:pt x="443432" y="351901"/>
                  </a:lnTo>
                  <a:lnTo>
                    <a:pt x="430391" y="284845"/>
                  </a:lnTo>
                  <a:lnTo>
                    <a:pt x="428752" y="246887"/>
                  </a:lnTo>
                  <a:lnTo>
                    <a:pt x="430391" y="208930"/>
                  </a:lnTo>
                  <a:lnTo>
                    <a:pt x="443432" y="141874"/>
                  </a:lnTo>
                  <a:lnTo>
                    <a:pt x="469052" y="86818"/>
                  </a:lnTo>
                  <a:lnTo>
                    <a:pt x="504918" y="44856"/>
                  </a:lnTo>
                  <a:lnTo>
                    <a:pt x="550021" y="16180"/>
                  </a:lnTo>
                  <a:lnTo>
                    <a:pt x="601265" y="1789"/>
                  </a:lnTo>
                  <a:lnTo>
                    <a:pt x="629031" y="0"/>
                  </a:lnTo>
                  <a:close/>
                </a:path>
              </a:pathLst>
            </a:custGeom>
            <a:ln w="9144">
              <a:solidFill>
                <a:srgbClr val="FFFFFF"/>
              </a:solidFill>
            </a:ln>
          </p:spPr>
          <p:txBody>
            <a:bodyPr wrap="square" lIns="0" tIns="0" rIns="0" bIns="0" rtlCol="0"/>
            <a:lstStyle/>
            <a:p>
              <a:endParaRPr/>
            </a:p>
          </p:txBody>
        </p:sp>
        <p:pic>
          <p:nvPicPr>
            <p:cNvPr id="12" name="object 12"/>
            <p:cNvPicPr/>
            <p:nvPr/>
          </p:nvPicPr>
          <p:blipFill>
            <a:blip r:embed="rId7" cstate="print"/>
            <a:stretch>
              <a:fillRect/>
            </a:stretch>
          </p:blipFill>
          <p:spPr>
            <a:xfrm>
              <a:off x="7333488" y="2653283"/>
              <a:ext cx="2198370" cy="564641"/>
            </a:xfrm>
            <a:prstGeom prst="rect">
              <a:avLst/>
            </a:prstGeom>
          </p:spPr>
        </p:pic>
        <p:sp>
          <p:nvSpPr>
            <p:cNvPr id="13" name="object 13"/>
            <p:cNvSpPr/>
            <p:nvPr/>
          </p:nvSpPr>
          <p:spPr>
            <a:xfrm>
              <a:off x="7349235" y="2667888"/>
              <a:ext cx="2127250" cy="494030"/>
            </a:xfrm>
            <a:custGeom>
              <a:avLst/>
              <a:gdLst/>
              <a:ahLst/>
              <a:cxnLst/>
              <a:rect l="l" t="t" r="r" b="b"/>
              <a:pathLst>
                <a:path w="2127250" h="494030">
                  <a:moveTo>
                    <a:pt x="1650873" y="377825"/>
                  </a:moveTo>
                  <a:lnTo>
                    <a:pt x="1611122" y="393319"/>
                  </a:lnTo>
                  <a:lnTo>
                    <a:pt x="1594612" y="434721"/>
                  </a:lnTo>
                  <a:lnTo>
                    <a:pt x="1595655" y="446557"/>
                  </a:lnTo>
                  <a:lnTo>
                    <a:pt x="1619761" y="482615"/>
                  </a:lnTo>
                  <a:lnTo>
                    <a:pt x="1650873" y="491616"/>
                  </a:lnTo>
                  <a:lnTo>
                    <a:pt x="1662138" y="490616"/>
                  </a:lnTo>
                  <a:lnTo>
                    <a:pt x="1697864" y="466992"/>
                  </a:lnTo>
                  <a:lnTo>
                    <a:pt x="1707134" y="434721"/>
                  </a:lnTo>
                  <a:lnTo>
                    <a:pt x="1706108" y="422358"/>
                  </a:lnTo>
                  <a:lnTo>
                    <a:pt x="1682001" y="386558"/>
                  </a:lnTo>
                  <a:lnTo>
                    <a:pt x="1650873" y="377825"/>
                  </a:lnTo>
                  <a:close/>
                </a:path>
                <a:path w="2127250" h="494030">
                  <a:moveTo>
                    <a:pt x="477900" y="0"/>
                  </a:moveTo>
                  <a:lnTo>
                    <a:pt x="428196" y="4095"/>
                  </a:lnTo>
                  <a:lnTo>
                    <a:pt x="384683" y="16383"/>
                  </a:lnTo>
                  <a:lnTo>
                    <a:pt x="348789" y="36226"/>
                  </a:lnTo>
                  <a:lnTo>
                    <a:pt x="312183" y="78331"/>
                  </a:lnTo>
                  <a:lnTo>
                    <a:pt x="299593" y="133731"/>
                  </a:lnTo>
                  <a:lnTo>
                    <a:pt x="300919" y="152437"/>
                  </a:lnTo>
                  <a:lnTo>
                    <a:pt x="300950" y="152870"/>
                  </a:lnTo>
                  <a:lnTo>
                    <a:pt x="305022" y="170640"/>
                  </a:lnTo>
                  <a:lnTo>
                    <a:pt x="311730" y="186816"/>
                  </a:lnTo>
                  <a:lnTo>
                    <a:pt x="311808" y="187005"/>
                  </a:lnTo>
                  <a:lnTo>
                    <a:pt x="336518" y="218376"/>
                  </a:lnTo>
                  <a:lnTo>
                    <a:pt x="359537" y="234441"/>
                  </a:lnTo>
                  <a:lnTo>
                    <a:pt x="352200" y="237871"/>
                  </a:lnTo>
                  <a:lnTo>
                    <a:pt x="315295" y="264140"/>
                  </a:lnTo>
                  <a:lnTo>
                    <a:pt x="288321" y="308546"/>
                  </a:lnTo>
                  <a:lnTo>
                    <a:pt x="282448" y="348996"/>
                  </a:lnTo>
                  <a:lnTo>
                    <a:pt x="283948" y="370264"/>
                  </a:lnTo>
                  <a:lnTo>
                    <a:pt x="295949" y="408467"/>
                  </a:lnTo>
                  <a:lnTo>
                    <a:pt x="319710" y="440828"/>
                  </a:lnTo>
                  <a:lnTo>
                    <a:pt x="353706" y="466062"/>
                  </a:lnTo>
                  <a:lnTo>
                    <a:pt x="397301" y="483703"/>
                  </a:lnTo>
                  <a:lnTo>
                    <a:pt x="449066" y="492656"/>
                  </a:lnTo>
                  <a:lnTo>
                    <a:pt x="477900" y="493775"/>
                  </a:lnTo>
                  <a:lnTo>
                    <a:pt x="506815" y="492656"/>
                  </a:lnTo>
                  <a:lnTo>
                    <a:pt x="558786" y="483703"/>
                  </a:lnTo>
                  <a:lnTo>
                    <a:pt x="602773" y="466062"/>
                  </a:lnTo>
                  <a:lnTo>
                    <a:pt x="637063" y="440828"/>
                  </a:lnTo>
                  <a:lnTo>
                    <a:pt x="651523" y="423799"/>
                  </a:lnTo>
                  <a:lnTo>
                    <a:pt x="477900" y="423799"/>
                  </a:lnTo>
                  <a:lnTo>
                    <a:pt x="454562" y="422513"/>
                  </a:lnTo>
                  <a:lnTo>
                    <a:pt x="415839" y="412226"/>
                  </a:lnTo>
                  <a:lnTo>
                    <a:pt x="379396" y="378682"/>
                  </a:lnTo>
                  <a:lnTo>
                    <a:pt x="372364" y="346328"/>
                  </a:lnTo>
                  <a:lnTo>
                    <a:pt x="374124" y="329394"/>
                  </a:lnTo>
                  <a:lnTo>
                    <a:pt x="400431" y="290068"/>
                  </a:lnTo>
                  <a:lnTo>
                    <a:pt x="454562" y="270779"/>
                  </a:lnTo>
                  <a:lnTo>
                    <a:pt x="477900" y="269494"/>
                  </a:lnTo>
                  <a:lnTo>
                    <a:pt x="645998" y="269494"/>
                  </a:lnTo>
                  <a:lnTo>
                    <a:pt x="641534" y="264410"/>
                  </a:lnTo>
                  <a:lnTo>
                    <a:pt x="630475" y="254508"/>
                  </a:lnTo>
                  <a:lnTo>
                    <a:pt x="617964" y="245653"/>
                  </a:lnTo>
                  <a:lnTo>
                    <a:pt x="604012" y="237871"/>
                  </a:lnTo>
                  <a:lnTo>
                    <a:pt x="597154" y="234696"/>
                  </a:lnTo>
                  <a:lnTo>
                    <a:pt x="601726" y="232156"/>
                  </a:lnTo>
                  <a:lnTo>
                    <a:pt x="611655" y="225611"/>
                  </a:lnTo>
                  <a:lnTo>
                    <a:pt x="620680" y="218376"/>
                  </a:lnTo>
                  <a:lnTo>
                    <a:pt x="628800" y="210474"/>
                  </a:lnTo>
                  <a:lnTo>
                    <a:pt x="633442" y="204977"/>
                  </a:lnTo>
                  <a:lnTo>
                    <a:pt x="477900" y="204977"/>
                  </a:lnTo>
                  <a:lnTo>
                    <a:pt x="458114" y="203854"/>
                  </a:lnTo>
                  <a:lnTo>
                    <a:pt x="411734" y="186816"/>
                  </a:lnTo>
                  <a:lnTo>
                    <a:pt x="388999" y="152437"/>
                  </a:lnTo>
                  <a:lnTo>
                    <a:pt x="387477" y="137795"/>
                  </a:lnTo>
                  <a:lnTo>
                    <a:pt x="389004" y="122582"/>
                  </a:lnTo>
                  <a:lnTo>
                    <a:pt x="412115" y="87757"/>
                  </a:lnTo>
                  <a:lnTo>
                    <a:pt x="458370" y="70969"/>
                  </a:lnTo>
                  <a:lnTo>
                    <a:pt x="477900" y="69850"/>
                  </a:lnTo>
                  <a:lnTo>
                    <a:pt x="639518" y="69850"/>
                  </a:lnTo>
                  <a:lnTo>
                    <a:pt x="635000" y="62737"/>
                  </a:lnTo>
                  <a:lnTo>
                    <a:pt x="591030" y="25483"/>
                  </a:lnTo>
                  <a:lnTo>
                    <a:pt x="550856" y="9215"/>
                  </a:lnTo>
                  <a:lnTo>
                    <a:pt x="503854" y="1023"/>
                  </a:lnTo>
                  <a:lnTo>
                    <a:pt x="477900" y="0"/>
                  </a:lnTo>
                  <a:close/>
                </a:path>
                <a:path w="2127250" h="494030">
                  <a:moveTo>
                    <a:pt x="645998" y="269494"/>
                  </a:moveTo>
                  <a:lnTo>
                    <a:pt x="477900" y="269494"/>
                  </a:lnTo>
                  <a:lnTo>
                    <a:pt x="501358" y="270779"/>
                  </a:lnTo>
                  <a:lnTo>
                    <a:pt x="522208" y="274637"/>
                  </a:lnTo>
                  <a:lnTo>
                    <a:pt x="568727" y="301287"/>
                  </a:lnTo>
                  <a:lnTo>
                    <a:pt x="584962" y="346328"/>
                  </a:lnTo>
                  <a:lnTo>
                    <a:pt x="583154" y="363470"/>
                  </a:lnTo>
                  <a:lnTo>
                    <a:pt x="556133" y="403225"/>
                  </a:lnTo>
                  <a:lnTo>
                    <a:pt x="501358" y="422513"/>
                  </a:lnTo>
                  <a:lnTo>
                    <a:pt x="477900" y="423799"/>
                  </a:lnTo>
                  <a:lnTo>
                    <a:pt x="651523" y="423799"/>
                  </a:lnTo>
                  <a:lnTo>
                    <a:pt x="661088" y="408467"/>
                  </a:lnTo>
                  <a:lnTo>
                    <a:pt x="668670" y="390080"/>
                  </a:lnTo>
                  <a:lnTo>
                    <a:pt x="673228" y="370264"/>
                  </a:lnTo>
                  <a:lnTo>
                    <a:pt x="674751" y="348996"/>
                  </a:lnTo>
                  <a:lnTo>
                    <a:pt x="673360" y="329394"/>
                  </a:lnTo>
                  <a:lnTo>
                    <a:pt x="673274" y="328181"/>
                  </a:lnTo>
                  <a:lnTo>
                    <a:pt x="668845" y="308975"/>
                  </a:lnTo>
                  <a:lnTo>
                    <a:pt x="661463" y="291363"/>
                  </a:lnTo>
                  <a:lnTo>
                    <a:pt x="651129" y="275336"/>
                  </a:lnTo>
                  <a:lnTo>
                    <a:pt x="645998" y="269494"/>
                  </a:lnTo>
                  <a:close/>
                </a:path>
                <a:path w="2127250" h="494030">
                  <a:moveTo>
                    <a:pt x="639518" y="69850"/>
                  </a:moveTo>
                  <a:lnTo>
                    <a:pt x="477900" y="69850"/>
                  </a:lnTo>
                  <a:lnTo>
                    <a:pt x="497496" y="70969"/>
                  </a:lnTo>
                  <a:lnTo>
                    <a:pt x="515127" y="74326"/>
                  </a:lnTo>
                  <a:lnTo>
                    <a:pt x="555543" y="97539"/>
                  </a:lnTo>
                  <a:lnTo>
                    <a:pt x="569849" y="137795"/>
                  </a:lnTo>
                  <a:lnTo>
                    <a:pt x="568303" y="152437"/>
                  </a:lnTo>
                  <a:lnTo>
                    <a:pt x="545211" y="186816"/>
                  </a:lnTo>
                  <a:lnTo>
                    <a:pt x="498097" y="203854"/>
                  </a:lnTo>
                  <a:lnTo>
                    <a:pt x="477900" y="204977"/>
                  </a:lnTo>
                  <a:lnTo>
                    <a:pt x="633442" y="204977"/>
                  </a:lnTo>
                  <a:lnTo>
                    <a:pt x="652240" y="170640"/>
                  </a:lnTo>
                  <a:lnTo>
                    <a:pt x="657606" y="133731"/>
                  </a:lnTo>
                  <a:lnTo>
                    <a:pt x="656199" y="113851"/>
                  </a:lnTo>
                  <a:lnTo>
                    <a:pt x="651970" y="95377"/>
                  </a:lnTo>
                  <a:lnTo>
                    <a:pt x="644907" y="78331"/>
                  </a:lnTo>
                  <a:lnTo>
                    <a:pt x="639518" y="69850"/>
                  </a:lnTo>
                  <a:close/>
                </a:path>
                <a:path w="2127250" h="494030">
                  <a:moveTo>
                    <a:pt x="2120079" y="82296"/>
                  </a:moveTo>
                  <a:lnTo>
                    <a:pt x="2025777" y="82296"/>
                  </a:lnTo>
                  <a:lnTo>
                    <a:pt x="1845310" y="486918"/>
                  </a:lnTo>
                  <a:lnTo>
                    <a:pt x="1940560" y="486918"/>
                  </a:lnTo>
                  <a:lnTo>
                    <a:pt x="2120079" y="82296"/>
                  </a:lnTo>
                  <a:close/>
                </a:path>
                <a:path w="2127250" h="494030">
                  <a:moveTo>
                    <a:pt x="2127123" y="6858"/>
                  </a:moveTo>
                  <a:lnTo>
                    <a:pt x="1754124" y="6858"/>
                  </a:lnTo>
                  <a:lnTo>
                    <a:pt x="1754124" y="163830"/>
                  </a:lnTo>
                  <a:lnTo>
                    <a:pt x="1837055" y="163830"/>
                  </a:lnTo>
                  <a:lnTo>
                    <a:pt x="1837055" y="82296"/>
                  </a:lnTo>
                  <a:lnTo>
                    <a:pt x="2120079" y="82296"/>
                  </a:lnTo>
                  <a:lnTo>
                    <a:pt x="2127123" y="66421"/>
                  </a:lnTo>
                  <a:lnTo>
                    <a:pt x="2127123" y="6858"/>
                  </a:lnTo>
                  <a:close/>
                </a:path>
                <a:path w="2127250" h="494030">
                  <a:moveTo>
                    <a:pt x="1473962" y="377825"/>
                  </a:moveTo>
                  <a:lnTo>
                    <a:pt x="1387602" y="377825"/>
                  </a:lnTo>
                  <a:lnTo>
                    <a:pt x="1387602" y="486918"/>
                  </a:lnTo>
                  <a:lnTo>
                    <a:pt x="1473962" y="486918"/>
                  </a:lnTo>
                  <a:lnTo>
                    <a:pt x="1473962" y="377825"/>
                  </a:lnTo>
                  <a:close/>
                </a:path>
                <a:path w="2127250" h="494030">
                  <a:moveTo>
                    <a:pt x="1456182" y="6858"/>
                  </a:moveTo>
                  <a:lnTo>
                    <a:pt x="1360805" y="6858"/>
                  </a:lnTo>
                  <a:lnTo>
                    <a:pt x="1124204" y="316102"/>
                  </a:lnTo>
                  <a:lnTo>
                    <a:pt x="1124204" y="377825"/>
                  </a:lnTo>
                  <a:lnTo>
                    <a:pt x="1559052" y="377825"/>
                  </a:lnTo>
                  <a:lnTo>
                    <a:pt x="1559052" y="302387"/>
                  </a:lnTo>
                  <a:lnTo>
                    <a:pt x="1233297" y="302387"/>
                  </a:lnTo>
                  <a:lnTo>
                    <a:pt x="1456182" y="6858"/>
                  </a:lnTo>
                  <a:close/>
                </a:path>
                <a:path w="2127250" h="494030">
                  <a:moveTo>
                    <a:pt x="1473962" y="205739"/>
                  </a:moveTo>
                  <a:lnTo>
                    <a:pt x="1390269" y="205739"/>
                  </a:lnTo>
                  <a:lnTo>
                    <a:pt x="1390269" y="302387"/>
                  </a:lnTo>
                  <a:lnTo>
                    <a:pt x="1473962" y="302387"/>
                  </a:lnTo>
                  <a:lnTo>
                    <a:pt x="1473962" y="205739"/>
                  </a:lnTo>
                  <a:close/>
                </a:path>
                <a:path w="2127250" h="494030">
                  <a:moveTo>
                    <a:pt x="189865" y="6858"/>
                  </a:moveTo>
                  <a:lnTo>
                    <a:pt x="0" y="6858"/>
                  </a:lnTo>
                  <a:lnTo>
                    <a:pt x="635" y="80899"/>
                  </a:lnTo>
                  <a:lnTo>
                    <a:pt x="101473" y="81407"/>
                  </a:lnTo>
                  <a:lnTo>
                    <a:pt x="102108" y="486918"/>
                  </a:lnTo>
                  <a:lnTo>
                    <a:pt x="190627" y="486918"/>
                  </a:lnTo>
                  <a:lnTo>
                    <a:pt x="189983" y="81407"/>
                  </a:lnTo>
                  <a:lnTo>
                    <a:pt x="189865" y="6858"/>
                  </a:lnTo>
                  <a:close/>
                </a:path>
                <a:path w="2127250" h="494030">
                  <a:moveTo>
                    <a:pt x="1047420" y="77470"/>
                  </a:moveTo>
                  <a:lnTo>
                    <a:pt x="882015" y="77470"/>
                  </a:lnTo>
                  <a:lnTo>
                    <a:pt x="902608" y="78611"/>
                  </a:lnTo>
                  <a:lnTo>
                    <a:pt x="920559" y="82026"/>
                  </a:lnTo>
                  <a:lnTo>
                    <a:pt x="958363" y="105608"/>
                  </a:lnTo>
                  <a:lnTo>
                    <a:pt x="971169" y="146685"/>
                  </a:lnTo>
                  <a:lnTo>
                    <a:pt x="970930" y="153352"/>
                  </a:lnTo>
                  <a:lnTo>
                    <a:pt x="957250" y="197947"/>
                  </a:lnTo>
                  <a:lnTo>
                    <a:pt x="927522" y="235146"/>
                  </a:lnTo>
                  <a:lnTo>
                    <a:pt x="725551" y="427227"/>
                  </a:lnTo>
                  <a:lnTo>
                    <a:pt x="725551" y="486918"/>
                  </a:lnTo>
                  <a:lnTo>
                    <a:pt x="1079500" y="486918"/>
                  </a:lnTo>
                  <a:lnTo>
                    <a:pt x="1079500" y="411480"/>
                  </a:lnTo>
                  <a:lnTo>
                    <a:pt x="852932" y="411480"/>
                  </a:lnTo>
                  <a:lnTo>
                    <a:pt x="981456" y="289306"/>
                  </a:lnTo>
                  <a:lnTo>
                    <a:pt x="1010380" y="259334"/>
                  </a:lnTo>
                  <a:lnTo>
                    <a:pt x="1039375" y="219886"/>
                  </a:lnTo>
                  <a:lnTo>
                    <a:pt x="1054735" y="184150"/>
                  </a:lnTo>
                  <a:lnTo>
                    <a:pt x="1060958" y="137795"/>
                  </a:lnTo>
                  <a:lnTo>
                    <a:pt x="1059659" y="117443"/>
                  </a:lnTo>
                  <a:lnTo>
                    <a:pt x="1059648" y="117270"/>
                  </a:lnTo>
                  <a:lnTo>
                    <a:pt x="1055719" y="98186"/>
                  </a:lnTo>
                  <a:lnTo>
                    <a:pt x="1049170" y="80555"/>
                  </a:lnTo>
                  <a:lnTo>
                    <a:pt x="1047420" y="77470"/>
                  </a:lnTo>
                  <a:close/>
                </a:path>
                <a:path w="2127250" h="494030">
                  <a:moveTo>
                    <a:pt x="889508" y="0"/>
                  </a:moveTo>
                  <a:lnTo>
                    <a:pt x="833358" y="5222"/>
                  </a:lnTo>
                  <a:lnTo>
                    <a:pt x="782828" y="20827"/>
                  </a:lnTo>
                  <a:lnTo>
                    <a:pt x="740076" y="45974"/>
                  </a:lnTo>
                  <a:lnTo>
                    <a:pt x="707136" y="79501"/>
                  </a:lnTo>
                  <a:lnTo>
                    <a:pt x="769493" y="127508"/>
                  </a:lnTo>
                  <a:lnTo>
                    <a:pt x="780278" y="115649"/>
                  </a:lnTo>
                  <a:lnTo>
                    <a:pt x="792051" y="105410"/>
                  </a:lnTo>
                  <a:lnTo>
                    <a:pt x="833187" y="84381"/>
                  </a:lnTo>
                  <a:lnTo>
                    <a:pt x="882015" y="77470"/>
                  </a:lnTo>
                  <a:lnTo>
                    <a:pt x="1047420" y="77470"/>
                  </a:lnTo>
                  <a:lnTo>
                    <a:pt x="1040003" y="64388"/>
                  </a:lnTo>
                  <a:lnTo>
                    <a:pt x="998676" y="26027"/>
                  </a:lnTo>
                  <a:lnTo>
                    <a:pt x="960195" y="9429"/>
                  </a:lnTo>
                  <a:lnTo>
                    <a:pt x="914753" y="1047"/>
                  </a:lnTo>
                  <a:lnTo>
                    <a:pt x="889508" y="0"/>
                  </a:lnTo>
                  <a:close/>
                </a:path>
              </a:pathLst>
            </a:custGeom>
            <a:solidFill>
              <a:srgbClr val="000000"/>
            </a:solidFill>
          </p:spPr>
          <p:txBody>
            <a:bodyPr wrap="square" lIns="0" tIns="0" rIns="0" bIns="0" rtlCol="0"/>
            <a:lstStyle/>
            <a:p>
              <a:endParaRPr/>
            </a:p>
          </p:txBody>
        </p:sp>
        <p:pic>
          <p:nvPicPr>
            <p:cNvPr id="14" name="object 14"/>
            <p:cNvPicPr/>
            <p:nvPr/>
          </p:nvPicPr>
          <p:blipFill>
            <a:blip r:embed="rId8" cstate="print"/>
            <a:stretch>
              <a:fillRect/>
            </a:stretch>
          </p:blipFill>
          <p:spPr>
            <a:xfrm>
              <a:off x="8939276" y="3041141"/>
              <a:ext cx="121666" cy="122936"/>
            </a:xfrm>
            <a:prstGeom prst="rect">
              <a:avLst/>
            </a:prstGeom>
          </p:spPr>
        </p:pic>
        <p:pic>
          <p:nvPicPr>
            <p:cNvPr id="15" name="object 15"/>
            <p:cNvPicPr/>
            <p:nvPr/>
          </p:nvPicPr>
          <p:blipFill>
            <a:blip r:embed="rId9" cstate="print"/>
            <a:stretch>
              <a:fillRect/>
            </a:stretch>
          </p:blipFill>
          <p:spPr>
            <a:xfrm>
              <a:off x="7717027" y="2932811"/>
              <a:ext cx="221742" cy="163449"/>
            </a:xfrm>
            <a:prstGeom prst="rect">
              <a:avLst/>
            </a:prstGeom>
          </p:spPr>
        </p:pic>
        <p:pic>
          <p:nvPicPr>
            <p:cNvPr id="16" name="object 16"/>
            <p:cNvPicPr/>
            <p:nvPr/>
          </p:nvPicPr>
          <p:blipFill>
            <a:blip r:embed="rId10" cstate="print"/>
            <a:stretch>
              <a:fillRect/>
            </a:stretch>
          </p:blipFill>
          <p:spPr>
            <a:xfrm>
              <a:off x="7732141" y="2733166"/>
              <a:ext cx="191515" cy="144272"/>
            </a:xfrm>
            <a:prstGeom prst="rect">
              <a:avLst/>
            </a:prstGeom>
          </p:spPr>
        </p:pic>
        <p:sp>
          <p:nvSpPr>
            <p:cNvPr id="17" name="object 17"/>
            <p:cNvSpPr/>
            <p:nvPr/>
          </p:nvSpPr>
          <p:spPr>
            <a:xfrm>
              <a:off x="7349235" y="2667888"/>
              <a:ext cx="2127250" cy="494030"/>
            </a:xfrm>
            <a:custGeom>
              <a:avLst/>
              <a:gdLst/>
              <a:ahLst/>
              <a:cxnLst/>
              <a:rect l="l" t="t" r="r" b="b"/>
              <a:pathLst>
                <a:path w="2127250" h="494030">
                  <a:moveTo>
                    <a:pt x="1754124" y="6858"/>
                  </a:moveTo>
                  <a:lnTo>
                    <a:pt x="2127123" y="6858"/>
                  </a:lnTo>
                  <a:lnTo>
                    <a:pt x="2127123" y="66421"/>
                  </a:lnTo>
                  <a:lnTo>
                    <a:pt x="1940560" y="486918"/>
                  </a:lnTo>
                  <a:lnTo>
                    <a:pt x="1845310" y="486918"/>
                  </a:lnTo>
                  <a:lnTo>
                    <a:pt x="2025777" y="82296"/>
                  </a:lnTo>
                  <a:lnTo>
                    <a:pt x="1837055" y="82296"/>
                  </a:lnTo>
                  <a:lnTo>
                    <a:pt x="1837055" y="163830"/>
                  </a:lnTo>
                  <a:lnTo>
                    <a:pt x="1754124" y="163830"/>
                  </a:lnTo>
                  <a:lnTo>
                    <a:pt x="1754124" y="6858"/>
                  </a:lnTo>
                  <a:close/>
                </a:path>
                <a:path w="2127250" h="494030">
                  <a:moveTo>
                    <a:pt x="1360805" y="6858"/>
                  </a:moveTo>
                  <a:lnTo>
                    <a:pt x="1456182" y="6858"/>
                  </a:lnTo>
                  <a:lnTo>
                    <a:pt x="1233297" y="302387"/>
                  </a:lnTo>
                  <a:lnTo>
                    <a:pt x="1390269" y="302387"/>
                  </a:lnTo>
                  <a:lnTo>
                    <a:pt x="1390269" y="205739"/>
                  </a:lnTo>
                  <a:lnTo>
                    <a:pt x="1473962" y="205739"/>
                  </a:lnTo>
                  <a:lnTo>
                    <a:pt x="1473962" y="302387"/>
                  </a:lnTo>
                  <a:lnTo>
                    <a:pt x="1559052" y="302387"/>
                  </a:lnTo>
                  <a:lnTo>
                    <a:pt x="1559052" y="377825"/>
                  </a:lnTo>
                  <a:lnTo>
                    <a:pt x="1473962" y="377825"/>
                  </a:lnTo>
                  <a:lnTo>
                    <a:pt x="1473962" y="486918"/>
                  </a:lnTo>
                  <a:lnTo>
                    <a:pt x="1387602" y="486918"/>
                  </a:lnTo>
                  <a:lnTo>
                    <a:pt x="1387602" y="377825"/>
                  </a:lnTo>
                  <a:lnTo>
                    <a:pt x="1124204" y="377825"/>
                  </a:lnTo>
                  <a:lnTo>
                    <a:pt x="1124204" y="316102"/>
                  </a:lnTo>
                  <a:lnTo>
                    <a:pt x="1360805" y="6858"/>
                  </a:lnTo>
                  <a:close/>
                </a:path>
                <a:path w="2127250" h="494030">
                  <a:moveTo>
                    <a:pt x="0" y="6858"/>
                  </a:moveTo>
                  <a:lnTo>
                    <a:pt x="189865" y="6858"/>
                  </a:lnTo>
                  <a:lnTo>
                    <a:pt x="190627" y="486918"/>
                  </a:lnTo>
                  <a:lnTo>
                    <a:pt x="102108" y="486918"/>
                  </a:lnTo>
                  <a:lnTo>
                    <a:pt x="101473" y="81407"/>
                  </a:lnTo>
                  <a:lnTo>
                    <a:pt x="635" y="80899"/>
                  </a:lnTo>
                  <a:lnTo>
                    <a:pt x="0" y="6858"/>
                  </a:lnTo>
                  <a:close/>
                </a:path>
                <a:path w="2127250" h="494030">
                  <a:moveTo>
                    <a:pt x="889508" y="0"/>
                  </a:moveTo>
                  <a:lnTo>
                    <a:pt x="938307" y="4190"/>
                  </a:lnTo>
                  <a:lnTo>
                    <a:pt x="980440" y="16763"/>
                  </a:lnTo>
                  <a:lnTo>
                    <a:pt x="1014698" y="37052"/>
                  </a:lnTo>
                  <a:lnTo>
                    <a:pt x="1049170" y="80555"/>
                  </a:lnTo>
                  <a:lnTo>
                    <a:pt x="1059648" y="117270"/>
                  </a:lnTo>
                  <a:lnTo>
                    <a:pt x="1060958" y="137795"/>
                  </a:lnTo>
                  <a:lnTo>
                    <a:pt x="1060575" y="149413"/>
                  </a:lnTo>
                  <a:lnTo>
                    <a:pt x="1050996" y="195744"/>
                  </a:lnTo>
                  <a:lnTo>
                    <a:pt x="1031494" y="232410"/>
                  </a:lnTo>
                  <a:lnTo>
                    <a:pt x="996882" y="273950"/>
                  </a:lnTo>
                  <a:lnTo>
                    <a:pt x="852932" y="411480"/>
                  </a:lnTo>
                  <a:lnTo>
                    <a:pt x="1079500" y="411480"/>
                  </a:lnTo>
                  <a:lnTo>
                    <a:pt x="1079500" y="486918"/>
                  </a:lnTo>
                  <a:lnTo>
                    <a:pt x="725551" y="486918"/>
                  </a:lnTo>
                  <a:lnTo>
                    <a:pt x="725551" y="427227"/>
                  </a:lnTo>
                  <a:lnTo>
                    <a:pt x="916305" y="246125"/>
                  </a:lnTo>
                  <a:lnTo>
                    <a:pt x="927522" y="235146"/>
                  </a:lnTo>
                  <a:lnTo>
                    <a:pt x="957250" y="197947"/>
                  </a:lnTo>
                  <a:lnTo>
                    <a:pt x="970216" y="160210"/>
                  </a:lnTo>
                  <a:lnTo>
                    <a:pt x="971169" y="146685"/>
                  </a:lnTo>
                  <a:lnTo>
                    <a:pt x="969742" y="131135"/>
                  </a:lnTo>
                  <a:lnTo>
                    <a:pt x="948436" y="95631"/>
                  </a:lnTo>
                  <a:lnTo>
                    <a:pt x="902608" y="78611"/>
                  </a:lnTo>
                  <a:lnTo>
                    <a:pt x="882015" y="77470"/>
                  </a:lnTo>
                  <a:lnTo>
                    <a:pt x="864913" y="78233"/>
                  </a:lnTo>
                  <a:lnTo>
                    <a:pt x="818515" y="89788"/>
                  </a:lnTo>
                  <a:lnTo>
                    <a:pt x="780278" y="115649"/>
                  </a:lnTo>
                  <a:lnTo>
                    <a:pt x="769493" y="127508"/>
                  </a:lnTo>
                  <a:lnTo>
                    <a:pt x="707136" y="79501"/>
                  </a:lnTo>
                  <a:lnTo>
                    <a:pt x="740076" y="45974"/>
                  </a:lnTo>
                  <a:lnTo>
                    <a:pt x="782828" y="20827"/>
                  </a:lnTo>
                  <a:lnTo>
                    <a:pt x="833358" y="5222"/>
                  </a:lnTo>
                  <a:lnTo>
                    <a:pt x="860712" y="1307"/>
                  </a:lnTo>
                  <a:lnTo>
                    <a:pt x="889508" y="0"/>
                  </a:lnTo>
                  <a:close/>
                </a:path>
                <a:path w="2127250" h="494030">
                  <a:moveTo>
                    <a:pt x="477900" y="0"/>
                  </a:moveTo>
                  <a:lnTo>
                    <a:pt x="528177" y="4095"/>
                  </a:lnTo>
                  <a:lnTo>
                    <a:pt x="571881" y="16383"/>
                  </a:lnTo>
                  <a:lnTo>
                    <a:pt x="607917" y="36226"/>
                  </a:lnTo>
                  <a:lnTo>
                    <a:pt x="644907" y="78331"/>
                  </a:lnTo>
                  <a:lnTo>
                    <a:pt x="657606" y="133731"/>
                  </a:lnTo>
                  <a:lnTo>
                    <a:pt x="656268" y="152870"/>
                  </a:lnTo>
                  <a:lnTo>
                    <a:pt x="636016" y="201930"/>
                  </a:lnTo>
                  <a:lnTo>
                    <a:pt x="601726" y="232156"/>
                  </a:lnTo>
                  <a:lnTo>
                    <a:pt x="597154" y="234696"/>
                  </a:lnTo>
                  <a:lnTo>
                    <a:pt x="604012" y="237871"/>
                  </a:lnTo>
                  <a:lnTo>
                    <a:pt x="641534" y="264410"/>
                  </a:lnTo>
                  <a:lnTo>
                    <a:pt x="668845" y="308975"/>
                  </a:lnTo>
                  <a:lnTo>
                    <a:pt x="674751" y="348996"/>
                  </a:lnTo>
                  <a:lnTo>
                    <a:pt x="673228" y="370264"/>
                  </a:lnTo>
                  <a:lnTo>
                    <a:pt x="661088" y="408467"/>
                  </a:lnTo>
                  <a:lnTo>
                    <a:pt x="637063" y="440828"/>
                  </a:lnTo>
                  <a:lnTo>
                    <a:pt x="602773" y="466062"/>
                  </a:lnTo>
                  <a:lnTo>
                    <a:pt x="558786" y="483703"/>
                  </a:lnTo>
                  <a:lnTo>
                    <a:pt x="506815" y="492656"/>
                  </a:lnTo>
                  <a:lnTo>
                    <a:pt x="477900" y="493775"/>
                  </a:lnTo>
                  <a:lnTo>
                    <a:pt x="449066" y="492656"/>
                  </a:lnTo>
                  <a:lnTo>
                    <a:pt x="397301" y="483703"/>
                  </a:lnTo>
                  <a:lnTo>
                    <a:pt x="353706" y="466062"/>
                  </a:lnTo>
                  <a:lnTo>
                    <a:pt x="319710" y="440828"/>
                  </a:lnTo>
                  <a:lnTo>
                    <a:pt x="295949" y="408467"/>
                  </a:lnTo>
                  <a:lnTo>
                    <a:pt x="283948" y="370264"/>
                  </a:lnTo>
                  <a:lnTo>
                    <a:pt x="282448" y="348996"/>
                  </a:lnTo>
                  <a:lnTo>
                    <a:pt x="283920" y="327925"/>
                  </a:lnTo>
                  <a:lnTo>
                    <a:pt x="295628" y="290881"/>
                  </a:lnTo>
                  <a:lnTo>
                    <a:pt x="326215" y="254349"/>
                  </a:lnTo>
                  <a:lnTo>
                    <a:pt x="359537" y="234441"/>
                  </a:lnTo>
                  <a:lnTo>
                    <a:pt x="355346" y="232156"/>
                  </a:lnTo>
                  <a:lnTo>
                    <a:pt x="321310" y="201930"/>
                  </a:lnTo>
                  <a:lnTo>
                    <a:pt x="300950" y="152870"/>
                  </a:lnTo>
                  <a:lnTo>
                    <a:pt x="299593" y="133731"/>
                  </a:lnTo>
                  <a:lnTo>
                    <a:pt x="300995" y="113851"/>
                  </a:lnTo>
                  <a:lnTo>
                    <a:pt x="321945" y="62737"/>
                  </a:lnTo>
                  <a:lnTo>
                    <a:pt x="365611" y="25483"/>
                  </a:lnTo>
                  <a:lnTo>
                    <a:pt x="405659" y="9215"/>
                  </a:lnTo>
                  <a:lnTo>
                    <a:pt x="452280" y="1023"/>
                  </a:lnTo>
                  <a:lnTo>
                    <a:pt x="477900" y="0"/>
                  </a:lnTo>
                  <a:close/>
                </a:path>
              </a:pathLst>
            </a:custGeom>
            <a:ln w="9144">
              <a:solidFill>
                <a:srgbClr val="FFFFFF"/>
              </a:solidFill>
            </a:ln>
          </p:spPr>
          <p:txBody>
            <a:bodyPr wrap="square" lIns="0" tIns="0" rIns="0" bIns="0" rtlCol="0"/>
            <a:lstStyle/>
            <a:p>
              <a:endParaRPr/>
            </a:p>
          </p:txBody>
        </p:sp>
        <p:pic>
          <p:nvPicPr>
            <p:cNvPr id="18" name="object 18"/>
            <p:cNvPicPr/>
            <p:nvPr/>
          </p:nvPicPr>
          <p:blipFill>
            <a:blip r:embed="rId11" cstate="print"/>
            <a:stretch>
              <a:fillRect/>
            </a:stretch>
          </p:blipFill>
          <p:spPr>
            <a:xfrm>
              <a:off x="9663683" y="5269992"/>
              <a:ext cx="951737" cy="555497"/>
            </a:xfrm>
            <a:prstGeom prst="rect">
              <a:avLst/>
            </a:prstGeom>
          </p:spPr>
        </p:pic>
        <p:sp>
          <p:nvSpPr>
            <p:cNvPr id="19" name="object 19"/>
            <p:cNvSpPr/>
            <p:nvPr/>
          </p:nvSpPr>
          <p:spPr>
            <a:xfrm>
              <a:off x="9679432" y="5284469"/>
              <a:ext cx="881380" cy="485140"/>
            </a:xfrm>
            <a:custGeom>
              <a:avLst/>
              <a:gdLst/>
              <a:ahLst/>
              <a:cxnLst/>
              <a:rect l="l" t="t" r="r" b="b"/>
              <a:pathLst>
                <a:path w="881379" h="485139">
                  <a:moveTo>
                    <a:pt x="338709" y="371055"/>
                  </a:moveTo>
                  <a:lnTo>
                    <a:pt x="298958" y="386486"/>
                  </a:lnTo>
                  <a:lnTo>
                    <a:pt x="282575" y="427977"/>
                  </a:lnTo>
                  <a:lnTo>
                    <a:pt x="283598" y="439785"/>
                  </a:lnTo>
                  <a:lnTo>
                    <a:pt x="307651" y="475833"/>
                  </a:lnTo>
                  <a:lnTo>
                    <a:pt x="338709" y="484898"/>
                  </a:lnTo>
                  <a:lnTo>
                    <a:pt x="349976" y="483891"/>
                  </a:lnTo>
                  <a:lnTo>
                    <a:pt x="385754" y="460188"/>
                  </a:lnTo>
                  <a:lnTo>
                    <a:pt x="394970" y="427977"/>
                  </a:lnTo>
                  <a:lnTo>
                    <a:pt x="393946" y="415611"/>
                  </a:lnTo>
                  <a:lnTo>
                    <a:pt x="369891" y="379735"/>
                  </a:lnTo>
                  <a:lnTo>
                    <a:pt x="338709" y="371055"/>
                  </a:lnTo>
                  <a:close/>
                </a:path>
                <a:path w="881379" h="485139">
                  <a:moveTo>
                    <a:pt x="795782" y="371055"/>
                  </a:moveTo>
                  <a:lnTo>
                    <a:pt x="709422" y="371055"/>
                  </a:lnTo>
                  <a:lnTo>
                    <a:pt x="709422" y="480098"/>
                  </a:lnTo>
                  <a:lnTo>
                    <a:pt x="795782" y="480098"/>
                  </a:lnTo>
                  <a:lnTo>
                    <a:pt x="795782" y="371055"/>
                  </a:lnTo>
                  <a:close/>
                </a:path>
                <a:path w="881379" h="485139">
                  <a:moveTo>
                    <a:pt x="778001" y="0"/>
                  </a:moveTo>
                  <a:lnTo>
                    <a:pt x="682625" y="0"/>
                  </a:lnTo>
                  <a:lnTo>
                    <a:pt x="446024" y="309333"/>
                  </a:lnTo>
                  <a:lnTo>
                    <a:pt x="446024" y="371055"/>
                  </a:lnTo>
                  <a:lnTo>
                    <a:pt x="880872" y="371055"/>
                  </a:lnTo>
                  <a:lnTo>
                    <a:pt x="880872" y="295655"/>
                  </a:lnTo>
                  <a:lnTo>
                    <a:pt x="555117" y="295655"/>
                  </a:lnTo>
                  <a:lnTo>
                    <a:pt x="778001" y="0"/>
                  </a:lnTo>
                  <a:close/>
                </a:path>
                <a:path w="881379" h="485139">
                  <a:moveTo>
                    <a:pt x="795782" y="198881"/>
                  </a:moveTo>
                  <a:lnTo>
                    <a:pt x="712089" y="198881"/>
                  </a:lnTo>
                  <a:lnTo>
                    <a:pt x="712089" y="295655"/>
                  </a:lnTo>
                  <a:lnTo>
                    <a:pt x="795782" y="295655"/>
                  </a:lnTo>
                  <a:lnTo>
                    <a:pt x="795782" y="198881"/>
                  </a:lnTo>
                  <a:close/>
                </a:path>
                <a:path w="881379" h="485139">
                  <a:moveTo>
                    <a:pt x="189992" y="0"/>
                  </a:moveTo>
                  <a:lnTo>
                    <a:pt x="0" y="0"/>
                  </a:lnTo>
                  <a:lnTo>
                    <a:pt x="635" y="74040"/>
                  </a:lnTo>
                  <a:lnTo>
                    <a:pt x="101600" y="74548"/>
                  </a:lnTo>
                  <a:lnTo>
                    <a:pt x="102108" y="480098"/>
                  </a:lnTo>
                  <a:lnTo>
                    <a:pt x="190626" y="480098"/>
                  </a:lnTo>
                  <a:lnTo>
                    <a:pt x="190090" y="74548"/>
                  </a:lnTo>
                  <a:lnTo>
                    <a:pt x="189992" y="0"/>
                  </a:lnTo>
                  <a:close/>
                </a:path>
              </a:pathLst>
            </a:custGeom>
            <a:solidFill>
              <a:srgbClr val="000000"/>
            </a:solidFill>
          </p:spPr>
          <p:txBody>
            <a:bodyPr wrap="square" lIns="0" tIns="0" rIns="0" bIns="0" rtlCol="0"/>
            <a:lstStyle/>
            <a:p>
              <a:endParaRPr/>
            </a:p>
          </p:txBody>
        </p:sp>
        <p:pic>
          <p:nvPicPr>
            <p:cNvPr id="20" name="object 20"/>
            <p:cNvPicPr/>
            <p:nvPr/>
          </p:nvPicPr>
          <p:blipFill>
            <a:blip r:embed="rId12" cstate="print"/>
            <a:stretch>
              <a:fillRect/>
            </a:stretch>
          </p:blipFill>
          <p:spPr>
            <a:xfrm>
              <a:off x="9957434" y="5650953"/>
              <a:ext cx="121539" cy="122986"/>
            </a:xfrm>
            <a:prstGeom prst="rect">
              <a:avLst/>
            </a:prstGeom>
          </p:spPr>
        </p:pic>
        <p:sp>
          <p:nvSpPr>
            <p:cNvPr id="21" name="object 21"/>
            <p:cNvSpPr/>
            <p:nvPr/>
          </p:nvSpPr>
          <p:spPr>
            <a:xfrm>
              <a:off x="9679432" y="5284469"/>
              <a:ext cx="881380" cy="480695"/>
            </a:xfrm>
            <a:custGeom>
              <a:avLst/>
              <a:gdLst/>
              <a:ahLst/>
              <a:cxnLst/>
              <a:rect l="l" t="t" r="r" b="b"/>
              <a:pathLst>
                <a:path w="881379" h="480695">
                  <a:moveTo>
                    <a:pt x="682625" y="0"/>
                  </a:moveTo>
                  <a:lnTo>
                    <a:pt x="778001" y="0"/>
                  </a:lnTo>
                  <a:lnTo>
                    <a:pt x="555117" y="295655"/>
                  </a:lnTo>
                  <a:lnTo>
                    <a:pt x="712089" y="295655"/>
                  </a:lnTo>
                  <a:lnTo>
                    <a:pt x="712089" y="198881"/>
                  </a:lnTo>
                  <a:lnTo>
                    <a:pt x="795782" y="198881"/>
                  </a:lnTo>
                  <a:lnTo>
                    <a:pt x="795782" y="295655"/>
                  </a:lnTo>
                  <a:lnTo>
                    <a:pt x="880872" y="295655"/>
                  </a:lnTo>
                  <a:lnTo>
                    <a:pt x="880872" y="371055"/>
                  </a:lnTo>
                  <a:lnTo>
                    <a:pt x="795782" y="371055"/>
                  </a:lnTo>
                  <a:lnTo>
                    <a:pt x="795782" y="480098"/>
                  </a:lnTo>
                  <a:lnTo>
                    <a:pt x="709422" y="480098"/>
                  </a:lnTo>
                  <a:lnTo>
                    <a:pt x="709422" y="371055"/>
                  </a:lnTo>
                  <a:lnTo>
                    <a:pt x="446024" y="371055"/>
                  </a:lnTo>
                  <a:lnTo>
                    <a:pt x="446024" y="309333"/>
                  </a:lnTo>
                  <a:lnTo>
                    <a:pt x="682625" y="0"/>
                  </a:lnTo>
                  <a:close/>
                </a:path>
                <a:path w="881379" h="480695">
                  <a:moveTo>
                    <a:pt x="0" y="0"/>
                  </a:moveTo>
                  <a:lnTo>
                    <a:pt x="189992" y="0"/>
                  </a:lnTo>
                  <a:lnTo>
                    <a:pt x="190626" y="480098"/>
                  </a:lnTo>
                  <a:lnTo>
                    <a:pt x="102108" y="480098"/>
                  </a:lnTo>
                  <a:lnTo>
                    <a:pt x="101600" y="74548"/>
                  </a:lnTo>
                  <a:lnTo>
                    <a:pt x="635" y="74040"/>
                  </a:lnTo>
                  <a:lnTo>
                    <a:pt x="0" y="0"/>
                  </a:lnTo>
                  <a:close/>
                </a:path>
              </a:pathLst>
            </a:custGeom>
            <a:ln w="9144">
              <a:solidFill>
                <a:srgbClr val="FFFFFF"/>
              </a:solidFill>
            </a:ln>
          </p:spPr>
          <p:txBody>
            <a:bodyPr wrap="square" lIns="0" tIns="0" rIns="0" bIns="0" rtlCol="0"/>
            <a:lstStyle/>
            <a:p>
              <a:endParaRPr/>
            </a:p>
          </p:txBody>
        </p:sp>
      </p:grpSp>
      <p:sp>
        <p:nvSpPr>
          <p:cNvPr id="22" name="object 22"/>
          <p:cNvSpPr txBox="1"/>
          <p:nvPr/>
        </p:nvSpPr>
        <p:spPr>
          <a:xfrm>
            <a:off x="46939" y="4901260"/>
            <a:ext cx="1642110" cy="148117"/>
          </a:xfrm>
          <a:prstGeom prst="rect">
            <a:avLst/>
          </a:prstGeom>
        </p:spPr>
        <p:txBody>
          <a:bodyPr vert="horz" wrap="square" lIns="0" tIns="9525" rIns="0" bIns="0" rtlCol="0">
            <a:spAutoFit/>
          </a:bodyPr>
          <a:lstStyle/>
          <a:p>
            <a:pPr marL="9525">
              <a:spcBef>
                <a:spcPts val="75"/>
              </a:spcBef>
            </a:pPr>
            <a:r>
              <a:rPr sz="900" dirty="0">
                <a:solidFill>
                  <a:srgbClr val="878787"/>
                </a:solidFill>
                <a:latin typeface="Calibri"/>
                <a:cs typeface="Calibri"/>
              </a:rPr>
              <a:t>SOURCE:</a:t>
            </a:r>
            <a:r>
              <a:rPr sz="900" spc="-11" dirty="0">
                <a:solidFill>
                  <a:srgbClr val="878787"/>
                </a:solidFill>
                <a:latin typeface="Calibri"/>
                <a:cs typeface="Calibri"/>
              </a:rPr>
              <a:t> </a:t>
            </a:r>
            <a:r>
              <a:rPr sz="900" dirty="0">
                <a:solidFill>
                  <a:srgbClr val="878787"/>
                </a:solidFill>
                <a:latin typeface="Calibri"/>
                <a:cs typeface="Calibri"/>
              </a:rPr>
              <a:t>World</a:t>
            </a:r>
            <a:r>
              <a:rPr sz="900" spc="-26" dirty="0">
                <a:solidFill>
                  <a:srgbClr val="878787"/>
                </a:solidFill>
                <a:latin typeface="Calibri"/>
                <a:cs typeface="Calibri"/>
              </a:rPr>
              <a:t> </a:t>
            </a:r>
            <a:r>
              <a:rPr sz="900" dirty="0">
                <a:solidFill>
                  <a:srgbClr val="878787"/>
                </a:solidFill>
                <a:latin typeface="Calibri"/>
                <a:cs typeface="Calibri"/>
              </a:rPr>
              <a:t>Christian</a:t>
            </a:r>
            <a:r>
              <a:rPr sz="900" spc="-30" dirty="0">
                <a:solidFill>
                  <a:srgbClr val="878787"/>
                </a:solidFill>
                <a:latin typeface="Calibri"/>
                <a:cs typeface="Calibri"/>
              </a:rPr>
              <a:t> </a:t>
            </a:r>
            <a:r>
              <a:rPr sz="900" spc="-8" dirty="0">
                <a:solidFill>
                  <a:srgbClr val="878787"/>
                </a:solidFill>
                <a:latin typeface="Calibri"/>
                <a:cs typeface="Calibri"/>
              </a:rPr>
              <a:t>Database</a:t>
            </a:r>
            <a:endParaRPr sz="900">
              <a:latin typeface="Calibri"/>
              <a:cs typeface="Calibri"/>
            </a:endParaRPr>
          </a:p>
        </p:txBody>
      </p:sp>
      <p:sp>
        <p:nvSpPr>
          <p:cNvPr id="23" name="object 23"/>
          <p:cNvSpPr txBox="1">
            <a:spLocks noGrp="1"/>
          </p:cNvSpPr>
          <p:nvPr>
            <p:ph type="title"/>
          </p:nvPr>
        </p:nvSpPr>
        <p:spPr>
          <a:xfrm>
            <a:off x="194386" y="148933"/>
            <a:ext cx="8792051" cy="470802"/>
          </a:xfrm>
          <a:prstGeom prst="rect">
            <a:avLst/>
          </a:prstGeom>
        </p:spPr>
        <p:txBody>
          <a:bodyPr vert="horz" wrap="square" lIns="0" tIns="9049" rIns="0" bIns="0" rtlCol="0">
            <a:spAutoFit/>
          </a:bodyPr>
          <a:lstStyle/>
          <a:p>
            <a:pPr marL="9525">
              <a:spcBef>
                <a:spcPts val="71"/>
              </a:spcBef>
            </a:pPr>
            <a:r>
              <a:rPr sz="3000" b="0" spc="60" dirty="0">
                <a:solidFill>
                  <a:srgbClr val="000000"/>
                </a:solidFill>
                <a:latin typeface="Verdana"/>
                <a:cs typeface="Verdana"/>
              </a:rPr>
              <a:t>UNEVANGELIZED</a:t>
            </a:r>
            <a:r>
              <a:rPr sz="3000" b="0" spc="-266" dirty="0">
                <a:solidFill>
                  <a:srgbClr val="000000"/>
                </a:solidFill>
                <a:latin typeface="Verdana"/>
                <a:cs typeface="Verdana"/>
              </a:rPr>
              <a:t> </a:t>
            </a:r>
            <a:r>
              <a:rPr sz="3000" b="0" spc="-60" dirty="0">
                <a:solidFill>
                  <a:srgbClr val="000000"/>
                </a:solidFill>
                <a:latin typeface="Verdana"/>
                <a:cs typeface="Verdana"/>
              </a:rPr>
              <a:t>INDIVIDUALS,</a:t>
            </a:r>
            <a:r>
              <a:rPr sz="3000" b="0" spc="-143" dirty="0">
                <a:solidFill>
                  <a:srgbClr val="000000"/>
                </a:solidFill>
                <a:latin typeface="Verdana"/>
                <a:cs typeface="Verdana"/>
              </a:rPr>
              <a:t> </a:t>
            </a:r>
            <a:r>
              <a:rPr sz="3000" b="0" spc="-75" dirty="0">
                <a:solidFill>
                  <a:srgbClr val="000000"/>
                </a:solidFill>
                <a:latin typeface="Verdana"/>
                <a:cs typeface="Verdana"/>
              </a:rPr>
              <a:t>IN</a:t>
            </a:r>
            <a:r>
              <a:rPr sz="3000" b="0" spc="-263" dirty="0">
                <a:solidFill>
                  <a:srgbClr val="000000"/>
                </a:solidFill>
                <a:latin typeface="Verdana"/>
                <a:cs typeface="Verdana"/>
              </a:rPr>
              <a:t> </a:t>
            </a:r>
            <a:r>
              <a:rPr sz="3000" b="0" spc="-8" dirty="0">
                <a:solidFill>
                  <a:srgbClr val="000000"/>
                </a:solidFill>
                <a:latin typeface="Verdana"/>
                <a:cs typeface="Verdana"/>
              </a:rPr>
              <a:t>MILLIONS</a:t>
            </a:r>
            <a:endParaRPr sz="3000" dirty="0">
              <a:latin typeface="Verdana"/>
              <a:cs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20124" y="4623663"/>
            <a:ext cx="2533174" cy="271742"/>
          </a:xfrm>
          <a:prstGeom prst="rect">
            <a:avLst/>
          </a:prstGeom>
        </p:spPr>
        <p:txBody>
          <a:bodyPr vert="horz" wrap="square" lIns="0" tIns="953" rIns="0" bIns="0" rtlCol="0">
            <a:spAutoFit/>
          </a:bodyPr>
          <a:lstStyle/>
          <a:p>
            <a:pPr marL="1089184" indent="-1089660">
              <a:lnSpc>
                <a:spcPts val="1080"/>
              </a:lnSpc>
              <a:spcBef>
                <a:spcPts val="8"/>
              </a:spcBef>
            </a:pPr>
            <a:r>
              <a:rPr sz="900" spc="-26" dirty="0">
                <a:solidFill>
                  <a:srgbClr val="878787"/>
                </a:solidFill>
                <a:latin typeface="Verdana"/>
                <a:cs typeface="Verdana"/>
              </a:rPr>
              <a:t>SOURCE:</a:t>
            </a:r>
            <a:r>
              <a:rPr sz="900" spc="-11" dirty="0">
                <a:solidFill>
                  <a:srgbClr val="878787"/>
                </a:solidFill>
                <a:latin typeface="Verdana"/>
                <a:cs typeface="Verdana"/>
              </a:rPr>
              <a:t> </a:t>
            </a:r>
            <a:r>
              <a:rPr sz="900" dirty="0">
                <a:solidFill>
                  <a:srgbClr val="878787"/>
                </a:solidFill>
                <a:latin typeface="Verdana"/>
                <a:cs typeface="Verdana"/>
              </a:rPr>
              <a:t>Joshua</a:t>
            </a:r>
            <a:r>
              <a:rPr sz="900" spc="-34" dirty="0">
                <a:solidFill>
                  <a:srgbClr val="878787"/>
                </a:solidFill>
                <a:latin typeface="Verdana"/>
                <a:cs typeface="Verdana"/>
              </a:rPr>
              <a:t> </a:t>
            </a:r>
            <a:r>
              <a:rPr sz="900" spc="-15" dirty="0">
                <a:solidFill>
                  <a:srgbClr val="878787"/>
                </a:solidFill>
                <a:latin typeface="Verdana"/>
                <a:cs typeface="Verdana"/>
              </a:rPr>
              <a:t>Project;</a:t>
            </a:r>
            <a:r>
              <a:rPr sz="900" dirty="0">
                <a:solidFill>
                  <a:srgbClr val="878787"/>
                </a:solidFill>
                <a:latin typeface="Verdana"/>
                <a:cs typeface="Verdana"/>
              </a:rPr>
              <a:t> </a:t>
            </a:r>
            <a:r>
              <a:rPr sz="900" spc="-19" dirty="0">
                <a:solidFill>
                  <a:srgbClr val="878787"/>
                </a:solidFill>
                <a:latin typeface="Verdana"/>
                <a:cs typeface="Verdana"/>
              </a:rPr>
              <a:t>(image)</a:t>
            </a:r>
            <a:r>
              <a:rPr sz="900" spc="-53" dirty="0">
                <a:solidFill>
                  <a:srgbClr val="878787"/>
                </a:solidFill>
                <a:latin typeface="Verdana"/>
                <a:cs typeface="Verdana"/>
              </a:rPr>
              <a:t> </a:t>
            </a:r>
            <a:r>
              <a:rPr sz="900" spc="-8" dirty="0">
                <a:solidFill>
                  <a:srgbClr val="878787"/>
                </a:solidFill>
                <a:latin typeface="Verdana"/>
                <a:cs typeface="Verdana"/>
              </a:rPr>
              <a:t>Operation </a:t>
            </a:r>
            <a:r>
              <a:rPr sz="900" spc="-15" dirty="0">
                <a:solidFill>
                  <a:srgbClr val="878787"/>
                </a:solidFill>
                <a:latin typeface="Verdana"/>
                <a:cs typeface="Verdana"/>
              </a:rPr>
              <a:t>World</a:t>
            </a:r>
            <a:endParaRPr sz="900">
              <a:latin typeface="Verdana"/>
              <a:cs typeface="Verdana"/>
            </a:endParaRPr>
          </a:p>
        </p:txBody>
      </p:sp>
      <p:pic>
        <p:nvPicPr>
          <p:cNvPr id="3" name="object 3"/>
          <p:cNvPicPr/>
          <p:nvPr/>
        </p:nvPicPr>
        <p:blipFill>
          <a:blip r:embed="rId2" cstate="print"/>
          <a:stretch>
            <a:fillRect/>
          </a:stretch>
        </p:blipFill>
        <p:spPr>
          <a:xfrm>
            <a:off x="0" y="569213"/>
            <a:ext cx="8910828" cy="4574286"/>
          </a:xfrm>
          <a:prstGeom prst="rect">
            <a:avLst/>
          </a:prstGeom>
        </p:spPr>
      </p:pic>
      <p:sp>
        <p:nvSpPr>
          <p:cNvPr id="4" name="object 4"/>
          <p:cNvSpPr txBox="1"/>
          <p:nvPr/>
        </p:nvSpPr>
        <p:spPr>
          <a:xfrm>
            <a:off x="1365694" y="2838641"/>
            <a:ext cx="924878" cy="632866"/>
          </a:xfrm>
          <a:prstGeom prst="rect">
            <a:avLst/>
          </a:prstGeom>
        </p:spPr>
        <p:txBody>
          <a:bodyPr vert="horz" wrap="square" lIns="0" tIns="9525" rIns="0" bIns="0" rtlCol="0">
            <a:spAutoFit/>
          </a:bodyPr>
          <a:lstStyle/>
          <a:p>
            <a:pPr marL="9525">
              <a:spcBef>
                <a:spcPts val="75"/>
              </a:spcBef>
            </a:pPr>
            <a:r>
              <a:rPr sz="4050" b="1" spc="-248" dirty="0">
                <a:latin typeface="Tahoma"/>
                <a:cs typeface="Tahoma"/>
              </a:rPr>
              <a:t>223</a:t>
            </a:r>
            <a:endParaRPr sz="4050">
              <a:latin typeface="Tahoma"/>
              <a:cs typeface="Tahoma"/>
            </a:endParaRPr>
          </a:p>
        </p:txBody>
      </p:sp>
      <p:grpSp>
        <p:nvGrpSpPr>
          <p:cNvPr id="5" name="object 5"/>
          <p:cNvGrpSpPr/>
          <p:nvPr/>
        </p:nvGrpSpPr>
        <p:grpSpPr>
          <a:xfrm>
            <a:off x="4249675" y="1570482"/>
            <a:ext cx="3633311" cy="2824163"/>
            <a:chOff x="5666232" y="2093976"/>
            <a:chExt cx="4844415" cy="3765550"/>
          </a:xfrm>
        </p:grpSpPr>
        <p:pic>
          <p:nvPicPr>
            <p:cNvPr id="6" name="object 6"/>
            <p:cNvPicPr/>
            <p:nvPr/>
          </p:nvPicPr>
          <p:blipFill>
            <a:blip r:embed="rId3" cstate="print"/>
            <a:stretch>
              <a:fillRect/>
            </a:stretch>
          </p:blipFill>
          <p:spPr>
            <a:xfrm>
              <a:off x="5666232" y="3517392"/>
              <a:ext cx="1349502" cy="564642"/>
            </a:xfrm>
            <a:prstGeom prst="rect">
              <a:avLst/>
            </a:prstGeom>
          </p:spPr>
        </p:pic>
        <p:pic>
          <p:nvPicPr>
            <p:cNvPr id="7" name="object 7"/>
            <p:cNvPicPr/>
            <p:nvPr/>
          </p:nvPicPr>
          <p:blipFill>
            <a:blip r:embed="rId4" cstate="print"/>
            <a:stretch>
              <a:fillRect/>
            </a:stretch>
          </p:blipFill>
          <p:spPr>
            <a:xfrm>
              <a:off x="5676646" y="3527552"/>
              <a:ext cx="1288669" cy="502920"/>
            </a:xfrm>
            <a:prstGeom prst="rect">
              <a:avLst/>
            </a:prstGeom>
          </p:spPr>
        </p:pic>
        <p:pic>
          <p:nvPicPr>
            <p:cNvPr id="8" name="object 8"/>
            <p:cNvPicPr/>
            <p:nvPr/>
          </p:nvPicPr>
          <p:blipFill>
            <a:blip r:embed="rId5" cstate="print"/>
            <a:stretch>
              <a:fillRect/>
            </a:stretch>
          </p:blipFill>
          <p:spPr>
            <a:xfrm>
              <a:off x="5873496" y="2093976"/>
              <a:ext cx="1358646" cy="558546"/>
            </a:xfrm>
            <a:prstGeom prst="rect">
              <a:avLst/>
            </a:prstGeom>
          </p:spPr>
        </p:pic>
        <p:sp>
          <p:nvSpPr>
            <p:cNvPr id="9" name="object 9"/>
            <p:cNvSpPr/>
            <p:nvPr/>
          </p:nvSpPr>
          <p:spPr>
            <a:xfrm>
              <a:off x="5888101" y="2109470"/>
              <a:ext cx="1289050" cy="487045"/>
            </a:xfrm>
            <a:custGeom>
              <a:avLst/>
              <a:gdLst/>
              <a:ahLst/>
              <a:cxnLst/>
              <a:rect l="l" t="t" r="r" b="b"/>
              <a:pathLst>
                <a:path w="1289050" h="487044">
                  <a:moveTo>
                    <a:pt x="956055" y="362076"/>
                  </a:moveTo>
                  <a:lnTo>
                    <a:pt x="918337" y="431291"/>
                  </a:lnTo>
                  <a:lnTo>
                    <a:pt x="935769" y="443626"/>
                  </a:lnTo>
                  <a:lnTo>
                    <a:pt x="955119" y="454533"/>
                  </a:lnTo>
                  <a:lnTo>
                    <a:pt x="999617" y="472058"/>
                  </a:lnTo>
                  <a:lnTo>
                    <a:pt x="1048575" y="483203"/>
                  </a:lnTo>
                  <a:lnTo>
                    <a:pt x="1098677" y="486917"/>
                  </a:lnTo>
                  <a:lnTo>
                    <a:pt x="1129561" y="485584"/>
                  </a:lnTo>
                  <a:lnTo>
                    <a:pt x="1182901" y="474916"/>
                  </a:lnTo>
                  <a:lnTo>
                    <a:pt x="1225071" y="454130"/>
                  </a:lnTo>
                  <a:lnTo>
                    <a:pt x="1256452" y="425987"/>
                  </a:lnTo>
                  <a:lnTo>
                    <a:pt x="1268095" y="409320"/>
                  </a:lnTo>
                  <a:lnTo>
                    <a:pt x="1097279" y="409320"/>
                  </a:lnTo>
                  <a:lnTo>
                    <a:pt x="1077277" y="408511"/>
                  </a:lnTo>
                  <a:lnTo>
                    <a:pt x="1038415" y="402034"/>
                  </a:lnTo>
                  <a:lnTo>
                    <a:pt x="1001525" y="389294"/>
                  </a:lnTo>
                  <a:lnTo>
                    <a:pt x="969799" y="372149"/>
                  </a:lnTo>
                  <a:lnTo>
                    <a:pt x="956055" y="362076"/>
                  </a:lnTo>
                  <a:close/>
                </a:path>
                <a:path w="1289050" h="487044">
                  <a:moveTo>
                    <a:pt x="1260602" y="0"/>
                  </a:moveTo>
                  <a:lnTo>
                    <a:pt x="978662" y="0"/>
                  </a:lnTo>
                  <a:lnTo>
                    <a:pt x="954024" y="261238"/>
                  </a:lnTo>
                  <a:lnTo>
                    <a:pt x="1069848" y="261238"/>
                  </a:lnTo>
                  <a:lnTo>
                    <a:pt x="1093281" y="261788"/>
                  </a:lnTo>
                  <a:lnTo>
                    <a:pt x="1132195" y="266221"/>
                  </a:lnTo>
                  <a:lnTo>
                    <a:pt x="1171924" y="281098"/>
                  </a:lnTo>
                  <a:lnTo>
                    <a:pt x="1196038" y="314721"/>
                  </a:lnTo>
                  <a:lnTo>
                    <a:pt x="1198879" y="336041"/>
                  </a:lnTo>
                  <a:lnTo>
                    <a:pt x="1197187" y="351950"/>
                  </a:lnTo>
                  <a:lnTo>
                    <a:pt x="1171702" y="389508"/>
                  </a:lnTo>
                  <a:lnTo>
                    <a:pt x="1119713" y="408082"/>
                  </a:lnTo>
                  <a:lnTo>
                    <a:pt x="1097279" y="409320"/>
                  </a:lnTo>
                  <a:lnTo>
                    <a:pt x="1268095" y="409320"/>
                  </a:lnTo>
                  <a:lnTo>
                    <a:pt x="1277096" y="391441"/>
                  </a:lnTo>
                  <a:lnTo>
                    <a:pt x="1283525" y="372681"/>
                  </a:lnTo>
                  <a:lnTo>
                    <a:pt x="1287383" y="353063"/>
                  </a:lnTo>
                  <a:lnTo>
                    <a:pt x="1288669" y="332613"/>
                  </a:lnTo>
                  <a:lnTo>
                    <a:pt x="1287406" y="311872"/>
                  </a:lnTo>
                  <a:lnTo>
                    <a:pt x="1277310" y="273962"/>
                  </a:lnTo>
                  <a:lnTo>
                    <a:pt x="1256907" y="241030"/>
                  </a:lnTo>
                  <a:lnTo>
                    <a:pt x="1225006" y="214931"/>
                  </a:lnTo>
                  <a:lnTo>
                    <a:pt x="1181173" y="196355"/>
                  </a:lnTo>
                  <a:lnTo>
                    <a:pt x="1123694" y="186969"/>
                  </a:lnTo>
                  <a:lnTo>
                    <a:pt x="1089787" y="185800"/>
                  </a:lnTo>
                  <a:lnTo>
                    <a:pt x="1043685" y="185800"/>
                  </a:lnTo>
                  <a:lnTo>
                    <a:pt x="1054227" y="74675"/>
                  </a:lnTo>
                  <a:lnTo>
                    <a:pt x="1260602" y="74675"/>
                  </a:lnTo>
                  <a:lnTo>
                    <a:pt x="1260602" y="0"/>
                  </a:lnTo>
                  <a:close/>
                </a:path>
                <a:path w="1289050" h="487044">
                  <a:moveTo>
                    <a:pt x="816101" y="370966"/>
                  </a:moveTo>
                  <a:lnTo>
                    <a:pt x="729742" y="370966"/>
                  </a:lnTo>
                  <a:lnTo>
                    <a:pt x="729742" y="480059"/>
                  </a:lnTo>
                  <a:lnTo>
                    <a:pt x="816101" y="480059"/>
                  </a:lnTo>
                  <a:lnTo>
                    <a:pt x="816101" y="370966"/>
                  </a:lnTo>
                  <a:close/>
                </a:path>
                <a:path w="1289050" h="487044">
                  <a:moveTo>
                    <a:pt x="798322" y="0"/>
                  </a:moveTo>
                  <a:lnTo>
                    <a:pt x="702945" y="0"/>
                  </a:lnTo>
                  <a:lnTo>
                    <a:pt x="466344" y="309244"/>
                  </a:lnTo>
                  <a:lnTo>
                    <a:pt x="466344" y="370966"/>
                  </a:lnTo>
                  <a:lnTo>
                    <a:pt x="901192" y="370966"/>
                  </a:lnTo>
                  <a:lnTo>
                    <a:pt x="901192" y="295528"/>
                  </a:lnTo>
                  <a:lnTo>
                    <a:pt x="575437" y="295528"/>
                  </a:lnTo>
                  <a:lnTo>
                    <a:pt x="798322" y="0"/>
                  </a:lnTo>
                  <a:close/>
                </a:path>
                <a:path w="1289050" h="487044">
                  <a:moveTo>
                    <a:pt x="816101" y="198881"/>
                  </a:moveTo>
                  <a:lnTo>
                    <a:pt x="732535" y="198881"/>
                  </a:lnTo>
                  <a:lnTo>
                    <a:pt x="732535" y="295528"/>
                  </a:lnTo>
                  <a:lnTo>
                    <a:pt x="816101" y="295528"/>
                  </a:lnTo>
                  <a:lnTo>
                    <a:pt x="816101" y="198881"/>
                  </a:lnTo>
                  <a:close/>
                </a:path>
                <a:path w="1289050" h="487044">
                  <a:moveTo>
                    <a:pt x="349758" y="370966"/>
                  </a:moveTo>
                  <a:lnTo>
                    <a:pt x="263398" y="370966"/>
                  </a:lnTo>
                  <a:lnTo>
                    <a:pt x="263398" y="480059"/>
                  </a:lnTo>
                  <a:lnTo>
                    <a:pt x="349758" y="480059"/>
                  </a:lnTo>
                  <a:lnTo>
                    <a:pt x="349758" y="370966"/>
                  </a:lnTo>
                  <a:close/>
                </a:path>
                <a:path w="1289050" h="487044">
                  <a:moveTo>
                    <a:pt x="331977" y="0"/>
                  </a:moveTo>
                  <a:lnTo>
                    <a:pt x="236600" y="0"/>
                  </a:lnTo>
                  <a:lnTo>
                    <a:pt x="0" y="309244"/>
                  </a:lnTo>
                  <a:lnTo>
                    <a:pt x="0" y="370966"/>
                  </a:lnTo>
                  <a:lnTo>
                    <a:pt x="434848" y="370966"/>
                  </a:lnTo>
                  <a:lnTo>
                    <a:pt x="434848" y="295528"/>
                  </a:lnTo>
                  <a:lnTo>
                    <a:pt x="109093" y="295528"/>
                  </a:lnTo>
                  <a:lnTo>
                    <a:pt x="331977" y="0"/>
                  </a:lnTo>
                  <a:close/>
                </a:path>
                <a:path w="1289050" h="487044">
                  <a:moveTo>
                    <a:pt x="349758" y="198881"/>
                  </a:moveTo>
                  <a:lnTo>
                    <a:pt x="266191" y="198881"/>
                  </a:lnTo>
                  <a:lnTo>
                    <a:pt x="266191" y="295528"/>
                  </a:lnTo>
                  <a:lnTo>
                    <a:pt x="349758" y="295528"/>
                  </a:lnTo>
                  <a:lnTo>
                    <a:pt x="349758" y="198881"/>
                  </a:lnTo>
                  <a:close/>
                </a:path>
              </a:pathLst>
            </a:custGeom>
            <a:solidFill>
              <a:srgbClr val="000000"/>
            </a:solidFill>
          </p:spPr>
          <p:txBody>
            <a:bodyPr wrap="square" lIns="0" tIns="0" rIns="0" bIns="0" rtlCol="0"/>
            <a:lstStyle/>
            <a:p>
              <a:endParaRPr/>
            </a:p>
          </p:txBody>
        </p:sp>
        <p:sp>
          <p:nvSpPr>
            <p:cNvPr id="10" name="object 10"/>
            <p:cNvSpPr/>
            <p:nvPr/>
          </p:nvSpPr>
          <p:spPr>
            <a:xfrm>
              <a:off x="5888101" y="2109470"/>
              <a:ext cx="1289050" cy="487045"/>
            </a:xfrm>
            <a:custGeom>
              <a:avLst/>
              <a:gdLst/>
              <a:ahLst/>
              <a:cxnLst/>
              <a:rect l="l" t="t" r="r" b="b"/>
              <a:pathLst>
                <a:path w="1289050" h="487044">
                  <a:moveTo>
                    <a:pt x="978662" y="0"/>
                  </a:moveTo>
                  <a:lnTo>
                    <a:pt x="1260602" y="0"/>
                  </a:lnTo>
                  <a:lnTo>
                    <a:pt x="1260602" y="74675"/>
                  </a:lnTo>
                  <a:lnTo>
                    <a:pt x="1054227" y="74675"/>
                  </a:lnTo>
                  <a:lnTo>
                    <a:pt x="1043685" y="185800"/>
                  </a:lnTo>
                  <a:lnTo>
                    <a:pt x="1089787" y="185800"/>
                  </a:lnTo>
                  <a:lnTo>
                    <a:pt x="1123694" y="186969"/>
                  </a:lnTo>
                  <a:lnTo>
                    <a:pt x="1181173" y="196355"/>
                  </a:lnTo>
                  <a:lnTo>
                    <a:pt x="1225006" y="214931"/>
                  </a:lnTo>
                  <a:lnTo>
                    <a:pt x="1256907" y="241030"/>
                  </a:lnTo>
                  <a:lnTo>
                    <a:pt x="1277310" y="273962"/>
                  </a:lnTo>
                  <a:lnTo>
                    <a:pt x="1287406" y="311872"/>
                  </a:lnTo>
                  <a:lnTo>
                    <a:pt x="1288669" y="332613"/>
                  </a:lnTo>
                  <a:lnTo>
                    <a:pt x="1287383" y="353063"/>
                  </a:lnTo>
                  <a:lnTo>
                    <a:pt x="1277096" y="391441"/>
                  </a:lnTo>
                  <a:lnTo>
                    <a:pt x="1256452" y="425987"/>
                  </a:lnTo>
                  <a:lnTo>
                    <a:pt x="1225071" y="454130"/>
                  </a:lnTo>
                  <a:lnTo>
                    <a:pt x="1182901" y="474916"/>
                  </a:lnTo>
                  <a:lnTo>
                    <a:pt x="1129561" y="485584"/>
                  </a:lnTo>
                  <a:lnTo>
                    <a:pt x="1098677" y="486917"/>
                  </a:lnTo>
                  <a:lnTo>
                    <a:pt x="1073483" y="485989"/>
                  </a:lnTo>
                  <a:lnTo>
                    <a:pt x="1023953" y="478559"/>
                  </a:lnTo>
                  <a:lnTo>
                    <a:pt x="976397" y="464010"/>
                  </a:lnTo>
                  <a:lnTo>
                    <a:pt x="935769" y="443626"/>
                  </a:lnTo>
                  <a:lnTo>
                    <a:pt x="918337" y="431291"/>
                  </a:lnTo>
                  <a:lnTo>
                    <a:pt x="956055" y="362076"/>
                  </a:lnTo>
                  <a:lnTo>
                    <a:pt x="969799" y="372149"/>
                  </a:lnTo>
                  <a:lnTo>
                    <a:pt x="984948" y="381222"/>
                  </a:lnTo>
                  <a:lnTo>
                    <a:pt x="1038415" y="402034"/>
                  </a:lnTo>
                  <a:lnTo>
                    <a:pt x="1077277" y="408511"/>
                  </a:lnTo>
                  <a:lnTo>
                    <a:pt x="1097279" y="409320"/>
                  </a:lnTo>
                  <a:lnTo>
                    <a:pt x="1119713" y="408082"/>
                  </a:lnTo>
                  <a:lnTo>
                    <a:pt x="1156912" y="398176"/>
                  </a:lnTo>
                  <a:lnTo>
                    <a:pt x="1192101" y="366156"/>
                  </a:lnTo>
                  <a:lnTo>
                    <a:pt x="1198879" y="336041"/>
                  </a:lnTo>
                  <a:lnTo>
                    <a:pt x="1198167" y="325042"/>
                  </a:lnTo>
                  <a:lnTo>
                    <a:pt x="1180810" y="288113"/>
                  </a:lnTo>
                  <a:lnTo>
                    <a:pt x="1132195" y="266221"/>
                  </a:lnTo>
                  <a:lnTo>
                    <a:pt x="1093281" y="261788"/>
                  </a:lnTo>
                  <a:lnTo>
                    <a:pt x="1069848" y="261238"/>
                  </a:lnTo>
                  <a:lnTo>
                    <a:pt x="954024" y="261238"/>
                  </a:lnTo>
                  <a:lnTo>
                    <a:pt x="978662" y="0"/>
                  </a:lnTo>
                  <a:close/>
                </a:path>
                <a:path w="1289050" h="487044">
                  <a:moveTo>
                    <a:pt x="702945" y="0"/>
                  </a:moveTo>
                  <a:lnTo>
                    <a:pt x="798322" y="0"/>
                  </a:lnTo>
                  <a:lnTo>
                    <a:pt x="575437" y="295528"/>
                  </a:lnTo>
                  <a:lnTo>
                    <a:pt x="732535" y="295528"/>
                  </a:lnTo>
                  <a:lnTo>
                    <a:pt x="732535" y="198881"/>
                  </a:lnTo>
                  <a:lnTo>
                    <a:pt x="816101" y="198881"/>
                  </a:lnTo>
                  <a:lnTo>
                    <a:pt x="816101" y="295528"/>
                  </a:lnTo>
                  <a:lnTo>
                    <a:pt x="901192" y="295528"/>
                  </a:lnTo>
                  <a:lnTo>
                    <a:pt x="901192" y="370966"/>
                  </a:lnTo>
                  <a:lnTo>
                    <a:pt x="816101" y="370966"/>
                  </a:lnTo>
                  <a:lnTo>
                    <a:pt x="816101" y="480059"/>
                  </a:lnTo>
                  <a:lnTo>
                    <a:pt x="729742" y="480059"/>
                  </a:lnTo>
                  <a:lnTo>
                    <a:pt x="729742" y="370966"/>
                  </a:lnTo>
                  <a:lnTo>
                    <a:pt x="466344" y="370966"/>
                  </a:lnTo>
                  <a:lnTo>
                    <a:pt x="466344" y="309244"/>
                  </a:lnTo>
                  <a:lnTo>
                    <a:pt x="702945" y="0"/>
                  </a:lnTo>
                  <a:close/>
                </a:path>
                <a:path w="1289050" h="487044">
                  <a:moveTo>
                    <a:pt x="236600" y="0"/>
                  </a:moveTo>
                  <a:lnTo>
                    <a:pt x="331977" y="0"/>
                  </a:lnTo>
                  <a:lnTo>
                    <a:pt x="109093" y="295528"/>
                  </a:lnTo>
                  <a:lnTo>
                    <a:pt x="266191" y="295528"/>
                  </a:lnTo>
                  <a:lnTo>
                    <a:pt x="266191" y="198881"/>
                  </a:lnTo>
                  <a:lnTo>
                    <a:pt x="349758" y="198881"/>
                  </a:lnTo>
                  <a:lnTo>
                    <a:pt x="349758" y="295528"/>
                  </a:lnTo>
                  <a:lnTo>
                    <a:pt x="434848" y="295528"/>
                  </a:lnTo>
                  <a:lnTo>
                    <a:pt x="434848" y="370966"/>
                  </a:lnTo>
                  <a:lnTo>
                    <a:pt x="349758" y="370966"/>
                  </a:lnTo>
                  <a:lnTo>
                    <a:pt x="349758" y="480059"/>
                  </a:lnTo>
                  <a:lnTo>
                    <a:pt x="263398" y="480059"/>
                  </a:lnTo>
                  <a:lnTo>
                    <a:pt x="263398" y="370966"/>
                  </a:lnTo>
                  <a:lnTo>
                    <a:pt x="0" y="370966"/>
                  </a:lnTo>
                  <a:lnTo>
                    <a:pt x="0" y="309244"/>
                  </a:lnTo>
                  <a:lnTo>
                    <a:pt x="236600" y="0"/>
                  </a:lnTo>
                  <a:close/>
                </a:path>
              </a:pathLst>
            </a:custGeom>
            <a:ln w="9144">
              <a:solidFill>
                <a:srgbClr val="FFFFFF"/>
              </a:solidFill>
            </a:ln>
          </p:spPr>
          <p:txBody>
            <a:bodyPr wrap="square" lIns="0" tIns="0" rIns="0" bIns="0" rtlCol="0"/>
            <a:lstStyle/>
            <a:p>
              <a:endParaRPr/>
            </a:p>
          </p:txBody>
        </p:sp>
        <p:pic>
          <p:nvPicPr>
            <p:cNvPr id="11" name="object 11"/>
            <p:cNvPicPr/>
            <p:nvPr/>
          </p:nvPicPr>
          <p:blipFill>
            <a:blip r:embed="rId6" cstate="print"/>
            <a:stretch>
              <a:fillRect/>
            </a:stretch>
          </p:blipFill>
          <p:spPr>
            <a:xfrm>
              <a:off x="7621524" y="2593848"/>
              <a:ext cx="1759457" cy="564641"/>
            </a:xfrm>
            <a:prstGeom prst="rect">
              <a:avLst/>
            </a:prstGeom>
          </p:spPr>
        </p:pic>
        <p:sp>
          <p:nvSpPr>
            <p:cNvPr id="12" name="object 12"/>
            <p:cNvSpPr/>
            <p:nvPr/>
          </p:nvSpPr>
          <p:spPr>
            <a:xfrm>
              <a:off x="7636891" y="2608707"/>
              <a:ext cx="1689100" cy="494030"/>
            </a:xfrm>
            <a:custGeom>
              <a:avLst/>
              <a:gdLst/>
              <a:ahLst/>
              <a:cxnLst/>
              <a:rect l="l" t="t" r="r" b="b"/>
              <a:pathLst>
                <a:path w="1689100" h="494030">
                  <a:moveTo>
                    <a:pt x="1487931" y="0"/>
                  </a:moveTo>
                  <a:lnTo>
                    <a:pt x="1433877" y="7223"/>
                  </a:lnTo>
                  <a:lnTo>
                    <a:pt x="1385442" y="28828"/>
                  </a:lnTo>
                  <a:lnTo>
                    <a:pt x="1344771" y="64246"/>
                  </a:lnTo>
                  <a:lnTo>
                    <a:pt x="1313814" y="112902"/>
                  </a:lnTo>
                  <a:lnTo>
                    <a:pt x="1294272" y="173942"/>
                  </a:lnTo>
                  <a:lnTo>
                    <a:pt x="1287779" y="246887"/>
                  </a:lnTo>
                  <a:lnTo>
                    <a:pt x="1289401" y="284845"/>
                  </a:lnTo>
                  <a:lnTo>
                    <a:pt x="1302406" y="351901"/>
                  </a:lnTo>
                  <a:lnTo>
                    <a:pt x="1328078" y="406957"/>
                  </a:lnTo>
                  <a:lnTo>
                    <a:pt x="1363892" y="448919"/>
                  </a:lnTo>
                  <a:lnTo>
                    <a:pt x="1408939" y="477595"/>
                  </a:lnTo>
                  <a:lnTo>
                    <a:pt x="1460220" y="491986"/>
                  </a:lnTo>
                  <a:lnTo>
                    <a:pt x="1487931" y="493775"/>
                  </a:lnTo>
                  <a:lnTo>
                    <a:pt x="1516006" y="491986"/>
                  </a:lnTo>
                  <a:lnTo>
                    <a:pt x="1567441" y="477595"/>
                  </a:lnTo>
                  <a:lnTo>
                    <a:pt x="1612282" y="448919"/>
                  </a:lnTo>
                  <a:lnTo>
                    <a:pt x="1641229" y="416305"/>
                  </a:lnTo>
                  <a:lnTo>
                    <a:pt x="1487931" y="416305"/>
                  </a:lnTo>
                  <a:lnTo>
                    <a:pt x="1472285" y="415164"/>
                  </a:lnTo>
                  <a:lnTo>
                    <a:pt x="1430654" y="398144"/>
                  </a:lnTo>
                  <a:lnTo>
                    <a:pt x="1399329" y="359908"/>
                  </a:lnTo>
                  <a:lnTo>
                    <a:pt x="1385498" y="322165"/>
                  </a:lnTo>
                  <a:lnTo>
                    <a:pt x="1378450" y="274488"/>
                  </a:lnTo>
                  <a:lnTo>
                    <a:pt x="1377568" y="246887"/>
                  </a:lnTo>
                  <a:lnTo>
                    <a:pt x="1378450" y="219051"/>
                  </a:lnTo>
                  <a:lnTo>
                    <a:pt x="1385498" y="171235"/>
                  </a:lnTo>
                  <a:lnTo>
                    <a:pt x="1399329" y="133780"/>
                  </a:lnTo>
                  <a:lnTo>
                    <a:pt x="1430654" y="95757"/>
                  </a:lnTo>
                  <a:lnTo>
                    <a:pt x="1472285" y="78612"/>
                  </a:lnTo>
                  <a:lnTo>
                    <a:pt x="1487931" y="77469"/>
                  </a:lnTo>
                  <a:lnTo>
                    <a:pt x="1641163" y="77469"/>
                  </a:lnTo>
                  <a:lnTo>
                    <a:pt x="1631394" y="64246"/>
                  </a:lnTo>
                  <a:lnTo>
                    <a:pt x="1590802" y="28828"/>
                  </a:lnTo>
                  <a:lnTo>
                    <a:pt x="1542510" y="7223"/>
                  </a:lnTo>
                  <a:lnTo>
                    <a:pt x="1516006" y="1807"/>
                  </a:lnTo>
                  <a:lnTo>
                    <a:pt x="1487931" y="0"/>
                  </a:lnTo>
                  <a:close/>
                </a:path>
                <a:path w="1689100" h="494030">
                  <a:moveTo>
                    <a:pt x="1641163" y="77469"/>
                  </a:moveTo>
                  <a:lnTo>
                    <a:pt x="1487931" y="77469"/>
                  </a:lnTo>
                  <a:lnTo>
                    <a:pt x="1504219" y="78612"/>
                  </a:lnTo>
                  <a:lnTo>
                    <a:pt x="1519364" y="82041"/>
                  </a:lnTo>
                  <a:lnTo>
                    <a:pt x="1557938" y="106019"/>
                  </a:lnTo>
                  <a:lnTo>
                    <a:pt x="1584959" y="151256"/>
                  </a:lnTo>
                  <a:lnTo>
                    <a:pt x="1595532" y="193833"/>
                  </a:lnTo>
                  <a:lnTo>
                    <a:pt x="1599056" y="246887"/>
                  </a:lnTo>
                  <a:lnTo>
                    <a:pt x="1598175" y="274488"/>
                  </a:lnTo>
                  <a:lnTo>
                    <a:pt x="1591127" y="322165"/>
                  </a:lnTo>
                  <a:lnTo>
                    <a:pt x="1577318" y="359908"/>
                  </a:lnTo>
                  <a:lnTo>
                    <a:pt x="1546225" y="398144"/>
                  </a:lnTo>
                  <a:lnTo>
                    <a:pt x="1504219" y="415164"/>
                  </a:lnTo>
                  <a:lnTo>
                    <a:pt x="1487931" y="416305"/>
                  </a:lnTo>
                  <a:lnTo>
                    <a:pt x="1641229" y="416305"/>
                  </a:lnTo>
                  <a:lnTo>
                    <a:pt x="1662556" y="381000"/>
                  </a:lnTo>
                  <a:lnTo>
                    <a:pt x="1682337" y="319849"/>
                  </a:lnTo>
                  <a:lnTo>
                    <a:pt x="1688973" y="246887"/>
                  </a:lnTo>
                  <a:lnTo>
                    <a:pt x="1687310" y="208932"/>
                  </a:lnTo>
                  <a:lnTo>
                    <a:pt x="1682337" y="173942"/>
                  </a:lnTo>
                  <a:lnTo>
                    <a:pt x="1674078" y="141928"/>
                  </a:lnTo>
                  <a:lnTo>
                    <a:pt x="1662556" y="112902"/>
                  </a:lnTo>
                  <a:lnTo>
                    <a:pt x="1648148" y="86925"/>
                  </a:lnTo>
                  <a:lnTo>
                    <a:pt x="1641163" y="77469"/>
                  </a:lnTo>
                  <a:close/>
                </a:path>
                <a:path w="1689100" h="494030">
                  <a:moveTo>
                    <a:pt x="897381" y="368934"/>
                  </a:moveTo>
                  <a:lnTo>
                    <a:pt x="858901" y="438276"/>
                  </a:lnTo>
                  <a:lnTo>
                    <a:pt x="876333" y="450611"/>
                  </a:lnTo>
                  <a:lnTo>
                    <a:pt x="895950" y="461637"/>
                  </a:lnTo>
                  <a:lnTo>
                    <a:pt x="940180" y="479043"/>
                  </a:lnTo>
                  <a:lnTo>
                    <a:pt x="989155" y="490124"/>
                  </a:lnTo>
                  <a:lnTo>
                    <a:pt x="1039367" y="493775"/>
                  </a:lnTo>
                  <a:lnTo>
                    <a:pt x="1070179" y="492468"/>
                  </a:lnTo>
                  <a:lnTo>
                    <a:pt x="1123467" y="482042"/>
                  </a:lnTo>
                  <a:lnTo>
                    <a:pt x="1165689" y="461637"/>
                  </a:lnTo>
                  <a:lnTo>
                    <a:pt x="1197034" y="434014"/>
                  </a:lnTo>
                  <a:lnTo>
                    <a:pt x="1209376" y="416305"/>
                  </a:lnTo>
                  <a:lnTo>
                    <a:pt x="1037970" y="416305"/>
                  </a:lnTo>
                  <a:lnTo>
                    <a:pt x="1017918" y="415494"/>
                  </a:lnTo>
                  <a:lnTo>
                    <a:pt x="979195" y="408965"/>
                  </a:lnTo>
                  <a:lnTo>
                    <a:pt x="942637" y="396224"/>
                  </a:lnTo>
                  <a:lnTo>
                    <a:pt x="911101" y="379079"/>
                  </a:lnTo>
                  <a:lnTo>
                    <a:pt x="897381" y="368934"/>
                  </a:lnTo>
                  <a:close/>
                </a:path>
                <a:path w="1689100" h="494030">
                  <a:moveTo>
                    <a:pt x="1209420" y="6857"/>
                  </a:moveTo>
                  <a:lnTo>
                    <a:pt x="882268" y="6857"/>
                  </a:lnTo>
                  <a:lnTo>
                    <a:pt x="882268" y="81660"/>
                  </a:lnTo>
                  <a:lnTo>
                    <a:pt x="1100201" y="81660"/>
                  </a:lnTo>
                  <a:lnTo>
                    <a:pt x="991361" y="211200"/>
                  </a:lnTo>
                  <a:lnTo>
                    <a:pt x="991361" y="272288"/>
                  </a:lnTo>
                  <a:lnTo>
                    <a:pt x="1035176" y="272288"/>
                  </a:lnTo>
                  <a:lnTo>
                    <a:pt x="1060727" y="273480"/>
                  </a:lnTo>
                  <a:lnTo>
                    <a:pt x="1100542" y="283057"/>
                  </a:lnTo>
                  <a:lnTo>
                    <a:pt x="1133268" y="314134"/>
                  </a:lnTo>
                  <a:lnTo>
                    <a:pt x="1139443" y="343662"/>
                  </a:lnTo>
                  <a:lnTo>
                    <a:pt x="1137775" y="359564"/>
                  </a:lnTo>
                  <a:lnTo>
                    <a:pt x="1112647" y="396747"/>
                  </a:lnTo>
                  <a:lnTo>
                    <a:pt x="1060640" y="415089"/>
                  </a:lnTo>
                  <a:lnTo>
                    <a:pt x="1037970" y="416305"/>
                  </a:lnTo>
                  <a:lnTo>
                    <a:pt x="1209376" y="416305"/>
                  </a:lnTo>
                  <a:lnTo>
                    <a:pt x="1217660" y="400175"/>
                  </a:lnTo>
                  <a:lnTo>
                    <a:pt x="1224089" y="381873"/>
                  </a:lnTo>
                  <a:lnTo>
                    <a:pt x="1227947" y="362785"/>
                  </a:lnTo>
                  <a:lnTo>
                    <a:pt x="1229183" y="343662"/>
                  </a:lnTo>
                  <a:lnTo>
                    <a:pt x="1229232" y="342900"/>
                  </a:lnTo>
                  <a:lnTo>
                    <a:pt x="1226535" y="314134"/>
                  </a:lnTo>
                  <a:lnTo>
                    <a:pt x="1226470" y="313441"/>
                  </a:lnTo>
                  <a:lnTo>
                    <a:pt x="1218183" y="286781"/>
                  </a:lnTo>
                  <a:lnTo>
                    <a:pt x="1185036" y="241807"/>
                  </a:lnTo>
                  <a:lnTo>
                    <a:pt x="1145635" y="217709"/>
                  </a:lnTo>
                  <a:lnTo>
                    <a:pt x="1093215" y="204723"/>
                  </a:lnTo>
                  <a:lnTo>
                    <a:pt x="1209420" y="66547"/>
                  </a:lnTo>
                  <a:lnTo>
                    <a:pt x="1209420" y="6857"/>
                  </a:lnTo>
                  <a:close/>
                </a:path>
                <a:path w="1689100" h="494030">
                  <a:moveTo>
                    <a:pt x="765048" y="377951"/>
                  </a:moveTo>
                  <a:lnTo>
                    <a:pt x="678560" y="377951"/>
                  </a:lnTo>
                  <a:lnTo>
                    <a:pt x="678560" y="486917"/>
                  </a:lnTo>
                  <a:lnTo>
                    <a:pt x="765048" y="486917"/>
                  </a:lnTo>
                  <a:lnTo>
                    <a:pt x="765048" y="377951"/>
                  </a:lnTo>
                  <a:close/>
                </a:path>
                <a:path w="1689100" h="494030">
                  <a:moveTo>
                    <a:pt x="747140" y="6857"/>
                  </a:moveTo>
                  <a:lnTo>
                    <a:pt x="651890" y="6857"/>
                  </a:lnTo>
                  <a:lnTo>
                    <a:pt x="415289" y="316229"/>
                  </a:lnTo>
                  <a:lnTo>
                    <a:pt x="415289" y="377951"/>
                  </a:lnTo>
                  <a:lnTo>
                    <a:pt x="850010" y="377951"/>
                  </a:lnTo>
                  <a:lnTo>
                    <a:pt x="850010" y="302513"/>
                  </a:lnTo>
                  <a:lnTo>
                    <a:pt x="524382" y="302513"/>
                  </a:lnTo>
                  <a:lnTo>
                    <a:pt x="747140" y="6857"/>
                  </a:lnTo>
                  <a:close/>
                </a:path>
                <a:path w="1689100" h="494030">
                  <a:moveTo>
                    <a:pt x="765048" y="205739"/>
                  </a:moveTo>
                  <a:lnTo>
                    <a:pt x="681354" y="205739"/>
                  </a:lnTo>
                  <a:lnTo>
                    <a:pt x="681354" y="302513"/>
                  </a:lnTo>
                  <a:lnTo>
                    <a:pt x="765048" y="302513"/>
                  </a:lnTo>
                  <a:lnTo>
                    <a:pt x="765048" y="205739"/>
                  </a:lnTo>
                  <a:close/>
                </a:path>
                <a:path w="1689100" h="494030">
                  <a:moveTo>
                    <a:pt x="37718" y="368934"/>
                  </a:moveTo>
                  <a:lnTo>
                    <a:pt x="0" y="438276"/>
                  </a:lnTo>
                  <a:lnTo>
                    <a:pt x="17432" y="450611"/>
                  </a:lnTo>
                  <a:lnTo>
                    <a:pt x="36782" y="461518"/>
                  </a:lnTo>
                  <a:lnTo>
                    <a:pt x="81279" y="479043"/>
                  </a:lnTo>
                  <a:lnTo>
                    <a:pt x="130238" y="490124"/>
                  </a:lnTo>
                  <a:lnTo>
                    <a:pt x="180339" y="493775"/>
                  </a:lnTo>
                  <a:lnTo>
                    <a:pt x="211224" y="492444"/>
                  </a:lnTo>
                  <a:lnTo>
                    <a:pt x="264564" y="481828"/>
                  </a:lnTo>
                  <a:lnTo>
                    <a:pt x="306734" y="461061"/>
                  </a:lnTo>
                  <a:lnTo>
                    <a:pt x="338115" y="432954"/>
                  </a:lnTo>
                  <a:lnTo>
                    <a:pt x="349757" y="416305"/>
                  </a:lnTo>
                  <a:lnTo>
                    <a:pt x="179069" y="416305"/>
                  </a:lnTo>
                  <a:lnTo>
                    <a:pt x="158994" y="415494"/>
                  </a:lnTo>
                  <a:lnTo>
                    <a:pt x="120080" y="408965"/>
                  </a:lnTo>
                  <a:lnTo>
                    <a:pt x="83188" y="396224"/>
                  </a:lnTo>
                  <a:lnTo>
                    <a:pt x="51462" y="379079"/>
                  </a:lnTo>
                  <a:lnTo>
                    <a:pt x="37718" y="368934"/>
                  </a:lnTo>
                  <a:close/>
                </a:path>
                <a:path w="1689100" h="494030">
                  <a:moveTo>
                    <a:pt x="342264" y="6857"/>
                  </a:moveTo>
                  <a:lnTo>
                    <a:pt x="60325" y="6857"/>
                  </a:lnTo>
                  <a:lnTo>
                    <a:pt x="35686" y="268223"/>
                  </a:lnTo>
                  <a:lnTo>
                    <a:pt x="151637" y="268223"/>
                  </a:lnTo>
                  <a:lnTo>
                    <a:pt x="174998" y="268773"/>
                  </a:lnTo>
                  <a:lnTo>
                    <a:pt x="213860" y="273206"/>
                  </a:lnTo>
                  <a:lnTo>
                    <a:pt x="253587" y="288083"/>
                  </a:lnTo>
                  <a:lnTo>
                    <a:pt x="277701" y="321643"/>
                  </a:lnTo>
                  <a:lnTo>
                    <a:pt x="280542" y="342900"/>
                  </a:lnTo>
                  <a:lnTo>
                    <a:pt x="278850" y="358880"/>
                  </a:lnTo>
                  <a:lnTo>
                    <a:pt x="253364" y="396366"/>
                  </a:lnTo>
                  <a:lnTo>
                    <a:pt x="201429" y="415065"/>
                  </a:lnTo>
                  <a:lnTo>
                    <a:pt x="179069" y="416305"/>
                  </a:lnTo>
                  <a:lnTo>
                    <a:pt x="349757" y="416305"/>
                  </a:lnTo>
                  <a:lnTo>
                    <a:pt x="358759" y="398371"/>
                  </a:lnTo>
                  <a:lnTo>
                    <a:pt x="365188" y="379602"/>
                  </a:lnTo>
                  <a:lnTo>
                    <a:pt x="369046" y="359977"/>
                  </a:lnTo>
                  <a:lnTo>
                    <a:pt x="370331" y="339470"/>
                  </a:lnTo>
                  <a:lnTo>
                    <a:pt x="369069" y="318803"/>
                  </a:lnTo>
                  <a:lnTo>
                    <a:pt x="358973" y="280945"/>
                  </a:lnTo>
                  <a:lnTo>
                    <a:pt x="338570" y="248015"/>
                  </a:lnTo>
                  <a:lnTo>
                    <a:pt x="306669" y="221916"/>
                  </a:lnTo>
                  <a:lnTo>
                    <a:pt x="262854" y="203340"/>
                  </a:lnTo>
                  <a:lnTo>
                    <a:pt x="205410" y="193954"/>
                  </a:lnTo>
                  <a:lnTo>
                    <a:pt x="171450" y="192785"/>
                  </a:lnTo>
                  <a:lnTo>
                    <a:pt x="125349" y="192785"/>
                  </a:lnTo>
                  <a:lnTo>
                    <a:pt x="135889" y="81660"/>
                  </a:lnTo>
                  <a:lnTo>
                    <a:pt x="342264" y="81660"/>
                  </a:lnTo>
                  <a:lnTo>
                    <a:pt x="342264" y="6857"/>
                  </a:lnTo>
                  <a:close/>
                </a:path>
              </a:pathLst>
            </a:custGeom>
            <a:solidFill>
              <a:srgbClr val="000000"/>
            </a:solidFill>
          </p:spPr>
          <p:txBody>
            <a:bodyPr wrap="square" lIns="0" tIns="0" rIns="0" bIns="0" rtlCol="0"/>
            <a:lstStyle/>
            <a:p>
              <a:endParaRPr/>
            </a:p>
          </p:txBody>
        </p:sp>
        <p:sp>
          <p:nvSpPr>
            <p:cNvPr id="13" name="object 13"/>
            <p:cNvSpPr/>
            <p:nvPr/>
          </p:nvSpPr>
          <p:spPr>
            <a:xfrm>
              <a:off x="7636891" y="2608707"/>
              <a:ext cx="1689100" cy="494030"/>
            </a:xfrm>
            <a:custGeom>
              <a:avLst/>
              <a:gdLst/>
              <a:ahLst/>
              <a:cxnLst/>
              <a:rect l="l" t="t" r="r" b="b"/>
              <a:pathLst>
                <a:path w="1689100" h="494030">
                  <a:moveTo>
                    <a:pt x="1487931" y="77469"/>
                  </a:moveTo>
                  <a:lnTo>
                    <a:pt x="1443658" y="87756"/>
                  </a:lnTo>
                  <a:lnTo>
                    <a:pt x="1408398" y="118697"/>
                  </a:lnTo>
                  <a:lnTo>
                    <a:pt x="1385498" y="171235"/>
                  </a:lnTo>
                  <a:lnTo>
                    <a:pt x="1378450" y="219051"/>
                  </a:lnTo>
                  <a:lnTo>
                    <a:pt x="1377568" y="246887"/>
                  </a:lnTo>
                  <a:lnTo>
                    <a:pt x="1378450" y="274488"/>
                  </a:lnTo>
                  <a:lnTo>
                    <a:pt x="1385498" y="322165"/>
                  </a:lnTo>
                  <a:lnTo>
                    <a:pt x="1399329" y="359908"/>
                  </a:lnTo>
                  <a:lnTo>
                    <a:pt x="1430654" y="398144"/>
                  </a:lnTo>
                  <a:lnTo>
                    <a:pt x="1472285" y="415164"/>
                  </a:lnTo>
                  <a:lnTo>
                    <a:pt x="1487931" y="416305"/>
                  </a:lnTo>
                  <a:lnTo>
                    <a:pt x="1504219" y="415164"/>
                  </a:lnTo>
                  <a:lnTo>
                    <a:pt x="1546225" y="398144"/>
                  </a:lnTo>
                  <a:lnTo>
                    <a:pt x="1577318" y="359908"/>
                  </a:lnTo>
                  <a:lnTo>
                    <a:pt x="1591127" y="322165"/>
                  </a:lnTo>
                  <a:lnTo>
                    <a:pt x="1598175" y="274488"/>
                  </a:lnTo>
                  <a:lnTo>
                    <a:pt x="1599056" y="246887"/>
                  </a:lnTo>
                  <a:lnTo>
                    <a:pt x="1598175" y="219051"/>
                  </a:lnTo>
                  <a:lnTo>
                    <a:pt x="1591127" y="171235"/>
                  </a:lnTo>
                  <a:lnTo>
                    <a:pt x="1577318" y="133780"/>
                  </a:lnTo>
                  <a:lnTo>
                    <a:pt x="1546225" y="95757"/>
                  </a:lnTo>
                  <a:lnTo>
                    <a:pt x="1504219" y="78612"/>
                  </a:lnTo>
                  <a:lnTo>
                    <a:pt x="1487931" y="77469"/>
                  </a:lnTo>
                  <a:close/>
                </a:path>
                <a:path w="1689100" h="494030">
                  <a:moveTo>
                    <a:pt x="882268" y="6857"/>
                  </a:moveTo>
                  <a:lnTo>
                    <a:pt x="1209420" y="6857"/>
                  </a:lnTo>
                  <a:lnTo>
                    <a:pt x="1209420" y="66547"/>
                  </a:lnTo>
                  <a:lnTo>
                    <a:pt x="1093215" y="204723"/>
                  </a:lnTo>
                  <a:lnTo>
                    <a:pt x="1093851" y="204850"/>
                  </a:lnTo>
                  <a:lnTo>
                    <a:pt x="1145635" y="217709"/>
                  </a:lnTo>
                  <a:lnTo>
                    <a:pt x="1185036" y="241807"/>
                  </a:lnTo>
                  <a:lnTo>
                    <a:pt x="1218183" y="286781"/>
                  </a:lnTo>
                  <a:lnTo>
                    <a:pt x="1229232" y="342900"/>
                  </a:lnTo>
                  <a:lnTo>
                    <a:pt x="1227947" y="362785"/>
                  </a:lnTo>
                  <a:lnTo>
                    <a:pt x="1217660" y="400175"/>
                  </a:lnTo>
                  <a:lnTo>
                    <a:pt x="1197034" y="434014"/>
                  </a:lnTo>
                  <a:lnTo>
                    <a:pt x="1165689" y="461637"/>
                  </a:lnTo>
                  <a:lnTo>
                    <a:pt x="1123467" y="482042"/>
                  </a:lnTo>
                  <a:lnTo>
                    <a:pt x="1070179" y="492468"/>
                  </a:lnTo>
                  <a:lnTo>
                    <a:pt x="1039367" y="493775"/>
                  </a:lnTo>
                  <a:lnTo>
                    <a:pt x="1014100" y="492867"/>
                  </a:lnTo>
                  <a:lnTo>
                    <a:pt x="964519" y="485524"/>
                  </a:lnTo>
                  <a:lnTo>
                    <a:pt x="916961" y="470995"/>
                  </a:lnTo>
                  <a:lnTo>
                    <a:pt x="876333" y="450611"/>
                  </a:lnTo>
                  <a:lnTo>
                    <a:pt x="858901" y="438276"/>
                  </a:lnTo>
                  <a:lnTo>
                    <a:pt x="897381" y="368934"/>
                  </a:lnTo>
                  <a:lnTo>
                    <a:pt x="911101" y="379079"/>
                  </a:lnTo>
                  <a:lnTo>
                    <a:pt x="926179" y="388175"/>
                  </a:lnTo>
                  <a:lnTo>
                    <a:pt x="979195" y="408965"/>
                  </a:lnTo>
                  <a:lnTo>
                    <a:pt x="1017918" y="415494"/>
                  </a:lnTo>
                  <a:lnTo>
                    <a:pt x="1037970" y="416305"/>
                  </a:lnTo>
                  <a:lnTo>
                    <a:pt x="1060640" y="415089"/>
                  </a:lnTo>
                  <a:lnTo>
                    <a:pt x="1097978" y="405322"/>
                  </a:lnTo>
                  <a:lnTo>
                    <a:pt x="1132760" y="373729"/>
                  </a:lnTo>
                  <a:lnTo>
                    <a:pt x="1139443" y="343662"/>
                  </a:lnTo>
                  <a:lnTo>
                    <a:pt x="1137898" y="328040"/>
                  </a:lnTo>
                  <a:lnTo>
                    <a:pt x="1114805" y="291464"/>
                  </a:lnTo>
                  <a:lnTo>
                    <a:pt x="1060727" y="273480"/>
                  </a:lnTo>
                  <a:lnTo>
                    <a:pt x="1035176" y="272288"/>
                  </a:lnTo>
                  <a:lnTo>
                    <a:pt x="991361" y="272288"/>
                  </a:lnTo>
                  <a:lnTo>
                    <a:pt x="991361" y="211200"/>
                  </a:lnTo>
                  <a:lnTo>
                    <a:pt x="1100201" y="81660"/>
                  </a:lnTo>
                  <a:lnTo>
                    <a:pt x="882268" y="81660"/>
                  </a:lnTo>
                  <a:lnTo>
                    <a:pt x="882268" y="6857"/>
                  </a:lnTo>
                  <a:close/>
                </a:path>
                <a:path w="1689100" h="494030">
                  <a:moveTo>
                    <a:pt x="651890" y="6857"/>
                  </a:moveTo>
                  <a:lnTo>
                    <a:pt x="747140" y="6857"/>
                  </a:lnTo>
                  <a:lnTo>
                    <a:pt x="524382" y="302513"/>
                  </a:lnTo>
                  <a:lnTo>
                    <a:pt x="681354" y="302513"/>
                  </a:lnTo>
                  <a:lnTo>
                    <a:pt x="681354" y="205739"/>
                  </a:lnTo>
                  <a:lnTo>
                    <a:pt x="765048" y="205739"/>
                  </a:lnTo>
                  <a:lnTo>
                    <a:pt x="765048" y="302513"/>
                  </a:lnTo>
                  <a:lnTo>
                    <a:pt x="850010" y="302513"/>
                  </a:lnTo>
                  <a:lnTo>
                    <a:pt x="850010" y="377951"/>
                  </a:lnTo>
                  <a:lnTo>
                    <a:pt x="765048" y="377951"/>
                  </a:lnTo>
                  <a:lnTo>
                    <a:pt x="765048" y="486917"/>
                  </a:lnTo>
                  <a:lnTo>
                    <a:pt x="678560" y="486917"/>
                  </a:lnTo>
                  <a:lnTo>
                    <a:pt x="678560" y="377951"/>
                  </a:lnTo>
                  <a:lnTo>
                    <a:pt x="415289" y="377951"/>
                  </a:lnTo>
                  <a:lnTo>
                    <a:pt x="415289" y="316229"/>
                  </a:lnTo>
                  <a:lnTo>
                    <a:pt x="651890" y="6857"/>
                  </a:lnTo>
                  <a:close/>
                </a:path>
                <a:path w="1689100" h="494030">
                  <a:moveTo>
                    <a:pt x="60325" y="6857"/>
                  </a:moveTo>
                  <a:lnTo>
                    <a:pt x="342264" y="6857"/>
                  </a:lnTo>
                  <a:lnTo>
                    <a:pt x="342264" y="81660"/>
                  </a:lnTo>
                  <a:lnTo>
                    <a:pt x="135889" y="81660"/>
                  </a:lnTo>
                  <a:lnTo>
                    <a:pt x="125349" y="192785"/>
                  </a:lnTo>
                  <a:lnTo>
                    <a:pt x="171450" y="192785"/>
                  </a:lnTo>
                  <a:lnTo>
                    <a:pt x="205410" y="193954"/>
                  </a:lnTo>
                  <a:lnTo>
                    <a:pt x="262854" y="203340"/>
                  </a:lnTo>
                  <a:lnTo>
                    <a:pt x="306669" y="221916"/>
                  </a:lnTo>
                  <a:lnTo>
                    <a:pt x="338570" y="248015"/>
                  </a:lnTo>
                  <a:lnTo>
                    <a:pt x="358973" y="280945"/>
                  </a:lnTo>
                  <a:lnTo>
                    <a:pt x="369069" y="318803"/>
                  </a:lnTo>
                  <a:lnTo>
                    <a:pt x="370331" y="339470"/>
                  </a:lnTo>
                  <a:lnTo>
                    <a:pt x="369046" y="359977"/>
                  </a:lnTo>
                  <a:lnTo>
                    <a:pt x="358759" y="398371"/>
                  </a:lnTo>
                  <a:lnTo>
                    <a:pt x="338115" y="432954"/>
                  </a:lnTo>
                  <a:lnTo>
                    <a:pt x="306734" y="461061"/>
                  </a:lnTo>
                  <a:lnTo>
                    <a:pt x="264564" y="481828"/>
                  </a:lnTo>
                  <a:lnTo>
                    <a:pt x="211224" y="492444"/>
                  </a:lnTo>
                  <a:lnTo>
                    <a:pt x="180339" y="493775"/>
                  </a:lnTo>
                  <a:lnTo>
                    <a:pt x="155146" y="492867"/>
                  </a:lnTo>
                  <a:lnTo>
                    <a:pt x="105616" y="485524"/>
                  </a:lnTo>
                  <a:lnTo>
                    <a:pt x="58060" y="470995"/>
                  </a:lnTo>
                  <a:lnTo>
                    <a:pt x="17432" y="450611"/>
                  </a:lnTo>
                  <a:lnTo>
                    <a:pt x="0" y="438276"/>
                  </a:lnTo>
                  <a:lnTo>
                    <a:pt x="37718" y="368934"/>
                  </a:lnTo>
                  <a:lnTo>
                    <a:pt x="51462" y="379079"/>
                  </a:lnTo>
                  <a:lnTo>
                    <a:pt x="66611" y="388175"/>
                  </a:lnTo>
                  <a:lnTo>
                    <a:pt x="120080" y="408965"/>
                  </a:lnTo>
                  <a:lnTo>
                    <a:pt x="158994" y="415494"/>
                  </a:lnTo>
                  <a:lnTo>
                    <a:pt x="179069" y="416305"/>
                  </a:lnTo>
                  <a:lnTo>
                    <a:pt x="201429" y="415065"/>
                  </a:lnTo>
                  <a:lnTo>
                    <a:pt x="238577" y="405108"/>
                  </a:lnTo>
                  <a:lnTo>
                    <a:pt x="273764" y="373110"/>
                  </a:lnTo>
                  <a:lnTo>
                    <a:pt x="280542" y="342900"/>
                  </a:lnTo>
                  <a:lnTo>
                    <a:pt x="279830" y="331920"/>
                  </a:lnTo>
                  <a:lnTo>
                    <a:pt x="262473" y="295098"/>
                  </a:lnTo>
                  <a:lnTo>
                    <a:pt x="213860" y="273206"/>
                  </a:lnTo>
                  <a:lnTo>
                    <a:pt x="174998" y="268773"/>
                  </a:lnTo>
                  <a:lnTo>
                    <a:pt x="151637" y="268223"/>
                  </a:lnTo>
                  <a:lnTo>
                    <a:pt x="35686" y="268223"/>
                  </a:lnTo>
                  <a:lnTo>
                    <a:pt x="60325" y="6857"/>
                  </a:lnTo>
                  <a:close/>
                </a:path>
                <a:path w="1689100" h="494030">
                  <a:moveTo>
                    <a:pt x="1487931" y="0"/>
                  </a:moveTo>
                  <a:lnTo>
                    <a:pt x="1542510" y="7223"/>
                  </a:lnTo>
                  <a:lnTo>
                    <a:pt x="1590802" y="28828"/>
                  </a:lnTo>
                  <a:lnTo>
                    <a:pt x="1631394" y="64246"/>
                  </a:lnTo>
                  <a:lnTo>
                    <a:pt x="1662556" y="112902"/>
                  </a:lnTo>
                  <a:lnTo>
                    <a:pt x="1682337" y="173942"/>
                  </a:lnTo>
                  <a:lnTo>
                    <a:pt x="1688973" y="246887"/>
                  </a:lnTo>
                  <a:lnTo>
                    <a:pt x="1687310" y="284845"/>
                  </a:lnTo>
                  <a:lnTo>
                    <a:pt x="1674078" y="351901"/>
                  </a:lnTo>
                  <a:lnTo>
                    <a:pt x="1648148" y="406957"/>
                  </a:lnTo>
                  <a:lnTo>
                    <a:pt x="1612282" y="448919"/>
                  </a:lnTo>
                  <a:lnTo>
                    <a:pt x="1567441" y="477595"/>
                  </a:lnTo>
                  <a:lnTo>
                    <a:pt x="1516006" y="491986"/>
                  </a:lnTo>
                  <a:lnTo>
                    <a:pt x="1487931" y="493775"/>
                  </a:lnTo>
                  <a:lnTo>
                    <a:pt x="1460220" y="491986"/>
                  </a:lnTo>
                  <a:lnTo>
                    <a:pt x="1408939" y="477595"/>
                  </a:lnTo>
                  <a:lnTo>
                    <a:pt x="1363892" y="448919"/>
                  </a:lnTo>
                  <a:lnTo>
                    <a:pt x="1328078" y="406957"/>
                  </a:lnTo>
                  <a:lnTo>
                    <a:pt x="1302406" y="351901"/>
                  </a:lnTo>
                  <a:lnTo>
                    <a:pt x="1289401" y="284845"/>
                  </a:lnTo>
                  <a:lnTo>
                    <a:pt x="1287779" y="246887"/>
                  </a:lnTo>
                  <a:lnTo>
                    <a:pt x="1289401" y="208932"/>
                  </a:lnTo>
                  <a:lnTo>
                    <a:pt x="1302406" y="141928"/>
                  </a:lnTo>
                  <a:lnTo>
                    <a:pt x="1328078" y="86925"/>
                  </a:lnTo>
                  <a:lnTo>
                    <a:pt x="1363892" y="44876"/>
                  </a:lnTo>
                  <a:lnTo>
                    <a:pt x="1408939" y="16234"/>
                  </a:lnTo>
                  <a:lnTo>
                    <a:pt x="1460220" y="1807"/>
                  </a:lnTo>
                  <a:lnTo>
                    <a:pt x="1487931" y="0"/>
                  </a:lnTo>
                  <a:close/>
                </a:path>
              </a:pathLst>
            </a:custGeom>
            <a:ln w="9144">
              <a:solidFill>
                <a:srgbClr val="FFFFFF"/>
              </a:solidFill>
            </a:ln>
          </p:spPr>
          <p:txBody>
            <a:bodyPr wrap="square" lIns="0" tIns="0" rIns="0" bIns="0" rtlCol="0"/>
            <a:lstStyle/>
            <a:p>
              <a:endParaRPr/>
            </a:p>
          </p:txBody>
        </p:sp>
        <p:pic>
          <p:nvPicPr>
            <p:cNvPr id="14" name="object 14"/>
            <p:cNvPicPr/>
            <p:nvPr/>
          </p:nvPicPr>
          <p:blipFill>
            <a:blip r:embed="rId7" cstate="print"/>
            <a:stretch>
              <a:fillRect/>
            </a:stretch>
          </p:blipFill>
          <p:spPr>
            <a:xfrm>
              <a:off x="9668255" y="5301996"/>
              <a:ext cx="842009" cy="557009"/>
            </a:xfrm>
            <a:prstGeom prst="rect">
              <a:avLst/>
            </a:prstGeom>
          </p:spPr>
        </p:pic>
        <p:sp>
          <p:nvSpPr>
            <p:cNvPr id="15" name="object 15"/>
            <p:cNvSpPr/>
            <p:nvPr/>
          </p:nvSpPr>
          <p:spPr>
            <a:xfrm>
              <a:off x="9682860" y="5316601"/>
              <a:ext cx="771525" cy="487045"/>
            </a:xfrm>
            <a:custGeom>
              <a:avLst/>
              <a:gdLst/>
              <a:ahLst/>
              <a:cxnLst/>
              <a:rect l="l" t="t" r="r" b="b"/>
              <a:pathLst>
                <a:path w="771525" h="487045">
                  <a:moveTo>
                    <a:pt x="438531" y="362064"/>
                  </a:moveTo>
                  <a:lnTo>
                    <a:pt x="400812" y="431330"/>
                  </a:lnTo>
                  <a:lnTo>
                    <a:pt x="418244" y="443653"/>
                  </a:lnTo>
                  <a:lnTo>
                    <a:pt x="437594" y="454561"/>
                  </a:lnTo>
                  <a:lnTo>
                    <a:pt x="482092" y="472135"/>
                  </a:lnTo>
                  <a:lnTo>
                    <a:pt x="531050" y="483193"/>
                  </a:lnTo>
                  <a:lnTo>
                    <a:pt x="581152" y="486879"/>
                  </a:lnTo>
                  <a:lnTo>
                    <a:pt x="611965" y="485551"/>
                  </a:lnTo>
                  <a:lnTo>
                    <a:pt x="665305" y="474921"/>
                  </a:lnTo>
                  <a:lnTo>
                    <a:pt x="707546" y="454132"/>
                  </a:lnTo>
                  <a:lnTo>
                    <a:pt x="738927" y="426015"/>
                  </a:lnTo>
                  <a:lnTo>
                    <a:pt x="750570" y="409384"/>
                  </a:lnTo>
                  <a:lnTo>
                    <a:pt x="579755" y="409384"/>
                  </a:lnTo>
                  <a:lnTo>
                    <a:pt x="559750" y="408570"/>
                  </a:lnTo>
                  <a:lnTo>
                    <a:pt x="520836" y="402055"/>
                  </a:lnTo>
                  <a:lnTo>
                    <a:pt x="483947" y="389324"/>
                  </a:lnTo>
                  <a:lnTo>
                    <a:pt x="452272" y="372179"/>
                  </a:lnTo>
                  <a:lnTo>
                    <a:pt x="438531" y="362064"/>
                  </a:lnTo>
                  <a:close/>
                </a:path>
                <a:path w="771525" h="487045">
                  <a:moveTo>
                    <a:pt x="742950" y="0"/>
                  </a:moveTo>
                  <a:lnTo>
                    <a:pt x="461137" y="0"/>
                  </a:lnTo>
                  <a:lnTo>
                    <a:pt x="436499" y="261239"/>
                  </a:lnTo>
                  <a:lnTo>
                    <a:pt x="552323" y="261239"/>
                  </a:lnTo>
                  <a:lnTo>
                    <a:pt x="575702" y="261788"/>
                  </a:lnTo>
                  <a:lnTo>
                    <a:pt x="614652" y="266221"/>
                  </a:lnTo>
                  <a:lnTo>
                    <a:pt x="654383" y="281135"/>
                  </a:lnTo>
                  <a:lnTo>
                    <a:pt x="678434" y="314744"/>
                  </a:lnTo>
                  <a:lnTo>
                    <a:pt x="681228" y="336003"/>
                  </a:lnTo>
                  <a:lnTo>
                    <a:pt x="679537" y="351948"/>
                  </a:lnTo>
                  <a:lnTo>
                    <a:pt x="654177" y="389496"/>
                  </a:lnTo>
                  <a:lnTo>
                    <a:pt x="602188" y="408141"/>
                  </a:lnTo>
                  <a:lnTo>
                    <a:pt x="579755" y="409384"/>
                  </a:lnTo>
                  <a:lnTo>
                    <a:pt x="750570" y="409384"/>
                  </a:lnTo>
                  <a:lnTo>
                    <a:pt x="759571" y="391467"/>
                  </a:lnTo>
                  <a:lnTo>
                    <a:pt x="766000" y="372694"/>
                  </a:lnTo>
                  <a:lnTo>
                    <a:pt x="769858" y="353063"/>
                  </a:lnTo>
                  <a:lnTo>
                    <a:pt x="771144" y="332574"/>
                  </a:lnTo>
                  <a:lnTo>
                    <a:pt x="769881" y="311893"/>
                  </a:lnTo>
                  <a:lnTo>
                    <a:pt x="759785" y="274003"/>
                  </a:lnTo>
                  <a:lnTo>
                    <a:pt x="739326" y="241049"/>
                  </a:lnTo>
                  <a:lnTo>
                    <a:pt x="707409" y="215038"/>
                  </a:lnTo>
                  <a:lnTo>
                    <a:pt x="663594" y="196463"/>
                  </a:lnTo>
                  <a:lnTo>
                    <a:pt x="606167" y="186989"/>
                  </a:lnTo>
                  <a:lnTo>
                    <a:pt x="572262" y="185801"/>
                  </a:lnTo>
                  <a:lnTo>
                    <a:pt x="526161" y="185801"/>
                  </a:lnTo>
                  <a:lnTo>
                    <a:pt x="536702" y="74676"/>
                  </a:lnTo>
                  <a:lnTo>
                    <a:pt x="742950" y="74676"/>
                  </a:lnTo>
                  <a:lnTo>
                    <a:pt x="742950" y="0"/>
                  </a:lnTo>
                  <a:close/>
                </a:path>
                <a:path w="771525" h="487045">
                  <a:moveTo>
                    <a:pt x="37719" y="362064"/>
                  </a:moveTo>
                  <a:lnTo>
                    <a:pt x="0" y="431330"/>
                  </a:lnTo>
                  <a:lnTo>
                    <a:pt x="17432" y="443653"/>
                  </a:lnTo>
                  <a:lnTo>
                    <a:pt x="36782" y="454561"/>
                  </a:lnTo>
                  <a:lnTo>
                    <a:pt x="81280" y="472135"/>
                  </a:lnTo>
                  <a:lnTo>
                    <a:pt x="130238" y="483193"/>
                  </a:lnTo>
                  <a:lnTo>
                    <a:pt x="180340" y="486879"/>
                  </a:lnTo>
                  <a:lnTo>
                    <a:pt x="211153" y="485551"/>
                  </a:lnTo>
                  <a:lnTo>
                    <a:pt x="264493" y="474921"/>
                  </a:lnTo>
                  <a:lnTo>
                    <a:pt x="306734" y="454132"/>
                  </a:lnTo>
                  <a:lnTo>
                    <a:pt x="338115" y="426015"/>
                  </a:lnTo>
                  <a:lnTo>
                    <a:pt x="349758" y="409384"/>
                  </a:lnTo>
                  <a:lnTo>
                    <a:pt x="178943" y="409384"/>
                  </a:lnTo>
                  <a:lnTo>
                    <a:pt x="158938" y="408570"/>
                  </a:lnTo>
                  <a:lnTo>
                    <a:pt x="120024" y="402055"/>
                  </a:lnTo>
                  <a:lnTo>
                    <a:pt x="83135" y="389324"/>
                  </a:lnTo>
                  <a:lnTo>
                    <a:pt x="51460" y="372179"/>
                  </a:lnTo>
                  <a:lnTo>
                    <a:pt x="37719" y="362064"/>
                  </a:lnTo>
                  <a:close/>
                </a:path>
                <a:path w="771525" h="487045">
                  <a:moveTo>
                    <a:pt x="342138" y="0"/>
                  </a:moveTo>
                  <a:lnTo>
                    <a:pt x="60325" y="0"/>
                  </a:lnTo>
                  <a:lnTo>
                    <a:pt x="35687" y="261239"/>
                  </a:lnTo>
                  <a:lnTo>
                    <a:pt x="151511" y="261239"/>
                  </a:lnTo>
                  <a:lnTo>
                    <a:pt x="174890" y="261788"/>
                  </a:lnTo>
                  <a:lnTo>
                    <a:pt x="213840" y="266221"/>
                  </a:lnTo>
                  <a:lnTo>
                    <a:pt x="253571" y="281135"/>
                  </a:lnTo>
                  <a:lnTo>
                    <a:pt x="277622" y="314744"/>
                  </a:lnTo>
                  <a:lnTo>
                    <a:pt x="280416" y="336003"/>
                  </a:lnTo>
                  <a:lnTo>
                    <a:pt x="278725" y="351948"/>
                  </a:lnTo>
                  <a:lnTo>
                    <a:pt x="253365" y="389496"/>
                  </a:lnTo>
                  <a:lnTo>
                    <a:pt x="201376" y="408141"/>
                  </a:lnTo>
                  <a:lnTo>
                    <a:pt x="178943" y="409384"/>
                  </a:lnTo>
                  <a:lnTo>
                    <a:pt x="349758" y="409384"/>
                  </a:lnTo>
                  <a:lnTo>
                    <a:pt x="358759" y="391467"/>
                  </a:lnTo>
                  <a:lnTo>
                    <a:pt x="365188" y="372694"/>
                  </a:lnTo>
                  <a:lnTo>
                    <a:pt x="369046" y="353063"/>
                  </a:lnTo>
                  <a:lnTo>
                    <a:pt x="370332" y="332574"/>
                  </a:lnTo>
                  <a:lnTo>
                    <a:pt x="369069" y="311893"/>
                  </a:lnTo>
                  <a:lnTo>
                    <a:pt x="358973" y="274003"/>
                  </a:lnTo>
                  <a:lnTo>
                    <a:pt x="338514" y="241049"/>
                  </a:lnTo>
                  <a:lnTo>
                    <a:pt x="306597" y="215038"/>
                  </a:lnTo>
                  <a:lnTo>
                    <a:pt x="262782" y="196463"/>
                  </a:lnTo>
                  <a:lnTo>
                    <a:pt x="205355" y="186989"/>
                  </a:lnTo>
                  <a:lnTo>
                    <a:pt x="171450" y="185801"/>
                  </a:lnTo>
                  <a:lnTo>
                    <a:pt x="125349" y="185801"/>
                  </a:lnTo>
                  <a:lnTo>
                    <a:pt x="135890" y="74676"/>
                  </a:lnTo>
                  <a:lnTo>
                    <a:pt x="342138" y="74676"/>
                  </a:lnTo>
                  <a:lnTo>
                    <a:pt x="342138" y="0"/>
                  </a:lnTo>
                  <a:close/>
                </a:path>
              </a:pathLst>
            </a:custGeom>
            <a:solidFill>
              <a:srgbClr val="000000"/>
            </a:solidFill>
          </p:spPr>
          <p:txBody>
            <a:bodyPr wrap="square" lIns="0" tIns="0" rIns="0" bIns="0" rtlCol="0"/>
            <a:lstStyle/>
            <a:p>
              <a:endParaRPr/>
            </a:p>
          </p:txBody>
        </p:sp>
        <p:sp>
          <p:nvSpPr>
            <p:cNvPr id="16" name="object 16"/>
            <p:cNvSpPr/>
            <p:nvPr/>
          </p:nvSpPr>
          <p:spPr>
            <a:xfrm>
              <a:off x="9682860" y="5316601"/>
              <a:ext cx="771525" cy="487045"/>
            </a:xfrm>
            <a:custGeom>
              <a:avLst/>
              <a:gdLst/>
              <a:ahLst/>
              <a:cxnLst/>
              <a:rect l="l" t="t" r="r" b="b"/>
              <a:pathLst>
                <a:path w="771525" h="487045">
                  <a:moveTo>
                    <a:pt x="461137" y="0"/>
                  </a:moveTo>
                  <a:lnTo>
                    <a:pt x="742950" y="0"/>
                  </a:lnTo>
                  <a:lnTo>
                    <a:pt x="742950" y="74676"/>
                  </a:lnTo>
                  <a:lnTo>
                    <a:pt x="536702" y="74676"/>
                  </a:lnTo>
                  <a:lnTo>
                    <a:pt x="526161" y="185801"/>
                  </a:lnTo>
                  <a:lnTo>
                    <a:pt x="572262" y="185801"/>
                  </a:lnTo>
                  <a:lnTo>
                    <a:pt x="606167" y="186989"/>
                  </a:lnTo>
                  <a:lnTo>
                    <a:pt x="663594" y="196463"/>
                  </a:lnTo>
                  <a:lnTo>
                    <a:pt x="707409" y="215038"/>
                  </a:lnTo>
                  <a:lnTo>
                    <a:pt x="739326" y="241049"/>
                  </a:lnTo>
                  <a:lnTo>
                    <a:pt x="759785" y="274003"/>
                  </a:lnTo>
                  <a:lnTo>
                    <a:pt x="769881" y="311893"/>
                  </a:lnTo>
                  <a:lnTo>
                    <a:pt x="771144" y="332574"/>
                  </a:lnTo>
                  <a:lnTo>
                    <a:pt x="769858" y="353063"/>
                  </a:lnTo>
                  <a:lnTo>
                    <a:pt x="759571" y="391467"/>
                  </a:lnTo>
                  <a:lnTo>
                    <a:pt x="738927" y="426015"/>
                  </a:lnTo>
                  <a:lnTo>
                    <a:pt x="707546" y="454132"/>
                  </a:lnTo>
                  <a:lnTo>
                    <a:pt x="665305" y="474921"/>
                  </a:lnTo>
                  <a:lnTo>
                    <a:pt x="611965" y="485551"/>
                  </a:lnTo>
                  <a:lnTo>
                    <a:pt x="581152" y="486879"/>
                  </a:lnTo>
                  <a:lnTo>
                    <a:pt x="555958" y="485958"/>
                  </a:lnTo>
                  <a:lnTo>
                    <a:pt x="506428" y="478586"/>
                  </a:lnTo>
                  <a:lnTo>
                    <a:pt x="458872" y="464055"/>
                  </a:lnTo>
                  <a:lnTo>
                    <a:pt x="418244" y="443653"/>
                  </a:lnTo>
                  <a:lnTo>
                    <a:pt x="400812" y="431330"/>
                  </a:lnTo>
                  <a:lnTo>
                    <a:pt x="438531" y="362064"/>
                  </a:lnTo>
                  <a:lnTo>
                    <a:pt x="452272" y="372179"/>
                  </a:lnTo>
                  <a:lnTo>
                    <a:pt x="467407" y="381266"/>
                  </a:lnTo>
                  <a:lnTo>
                    <a:pt x="520836" y="402055"/>
                  </a:lnTo>
                  <a:lnTo>
                    <a:pt x="559750" y="408570"/>
                  </a:lnTo>
                  <a:lnTo>
                    <a:pt x="579755" y="409384"/>
                  </a:lnTo>
                  <a:lnTo>
                    <a:pt x="602188" y="408141"/>
                  </a:lnTo>
                  <a:lnTo>
                    <a:pt x="639387" y="398197"/>
                  </a:lnTo>
                  <a:lnTo>
                    <a:pt x="674465" y="366179"/>
                  </a:lnTo>
                  <a:lnTo>
                    <a:pt x="681228" y="336003"/>
                  </a:lnTo>
                  <a:lnTo>
                    <a:pt x="680533" y="325031"/>
                  </a:lnTo>
                  <a:lnTo>
                    <a:pt x="663231" y="288168"/>
                  </a:lnTo>
                  <a:lnTo>
                    <a:pt x="614652" y="266221"/>
                  </a:lnTo>
                  <a:lnTo>
                    <a:pt x="575702" y="261788"/>
                  </a:lnTo>
                  <a:lnTo>
                    <a:pt x="552323" y="261239"/>
                  </a:lnTo>
                  <a:lnTo>
                    <a:pt x="436499" y="261239"/>
                  </a:lnTo>
                  <a:lnTo>
                    <a:pt x="461137" y="0"/>
                  </a:lnTo>
                  <a:close/>
                </a:path>
                <a:path w="771525" h="487045">
                  <a:moveTo>
                    <a:pt x="60325" y="0"/>
                  </a:moveTo>
                  <a:lnTo>
                    <a:pt x="342138" y="0"/>
                  </a:lnTo>
                  <a:lnTo>
                    <a:pt x="342138" y="74676"/>
                  </a:lnTo>
                  <a:lnTo>
                    <a:pt x="135890" y="74676"/>
                  </a:lnTo>
                  <a:lnTo>
                    <a:pt x="125349" y="185801"/>
                  </a:lnTo>
                  <a:lnTo>
                    <a:pt x="171450" y="185801"/>
                  </a:lnTo>
                  <a:lnTo>
                    <a:pt x="205355" y="186989"/>
                  </a:lnTo>
                  <a:lnTo>
                    <a:pt x="262782" y="196463"/>
                  </a:lnTo>
                  <a:lnTo>
                    <a:pt x="306597" y="215038"/>
                  </a:lnTo>
                  <a:lnTo>
                    <a:pt x="338514" y="241049"/>
                  </a:lnTo>
                  <a:lnTo>
                    <a:pt x="358973" y="274003"/>
                  </a:lnTo>
                  <a:lnTo>
                    <a:pt x="369069" y="311893"/>
                  </a:lnTo>
                  <a:lnTo>
                    <a:pt x="370332" y="332574"/>
                  </a:lnTo>
                  <a:lnTo>
                    <a:pt x="369046" y="353063"/>
                  </a:lnTo>
                  <a:lnTo>
                    <a:pt x="358759" y="391467"/>
                  </a:lnTo>
                  <a:lnTo>
                    <a:pt x="338115" y="426015"/>
                  </a:lnTo>
                  <a:lnTo>
                    <a:pt x="306734" y="454132"/>
                  </a:lnTo>
                  <a:lnTo>
                    <a:pt x="264493" y="474921"/>
                  </a:lnTo>
                  <a:lnTo>
                    <a:pt x="211153" y="485551"/>
                  </a:lnTo>
                  <a:lnTo>
                    <a:pt x="180340" y="486879"/>
                  </a:lnTo>
                  <a:lnTo>
                    <a:pt x="155146" y="485958"/>
                  </a:lnTo>
                  <a:lnTo>
                    <a:pt x="105616" y="478586"/>
                  </a:lnTo>
                  <a:lnTo>
                    <a:pt x="58060" y="464055"/>
                  </a:lnTo>
                  <a:lnTo>
                    <a:pt x="17432" y="443653"/>
                  </a:lnTo>
                  <a:lnTo>
                    <a:pt x="0" y="431330"/>
                  </a:lnTo>
                  <a:lnTo>
                    <a:pt x="37719" y="362064"/>
                  </a:lnTo>
                  <a:lnTo>
                    <a:pt x="51460" y="372179"/>
                  </a:lnTo>
                  <a:lnTo>
                    <a:pt x="66595" y="381266"/>
                  </a:lnTo>
                  <a:lnTo>
                    <a:pt x="120024" y="402055"/>
                  </a:lnTo>
                  <a:lnTo>
                    <a:pt x="158938" y="408570"/>
                  </a:lnTo>
                  <a:lnTo>
                    <a:pt x="178943" y="409384"/>
                  </a:lnTo>
                  <a:lnTo>
                    <a:pt x="201376" y="408141"/>
                  </a:lnTo>
                  <a:lnTo>
                    <a:pt x="238575" y="398197"/>
                  </a:lnTo>
                  <a:lnTo>
                    <a:pt x="273653" y="366179"/>
                  </a:lnTo>
                  <a:lnTo>
                    <a:pt x="280416" y="336003"/>
                  </a:lnTo>
                  <a:lnTo>
                    <a:pt x="279721" y="325031"/>
                  </a:lnTo>
                  <a:lnTo>
                    <a:pt x="262419" y="288168"/>
                  </a:lnTo>
                  <a:lnTo>
                    <a:pt x="213840" y="266221"/>
                  </a:lnTo>
                  <a:lnTo>
                    <a:pt x="174890" y="261788"/>
                  </a:lnTo>
                  <a:lnTo>
                    <a:pt x="151511" y="261239"/>
                  </a:lnTo>
                  <a:lnTo>
                    <a:pt x="35687" y="261239"/>
                  </a:lnTo>
                  <a:lnTo>
                    <a:pt x="60325" y="0"/>
                  </a:lnTo>
                  <a:close/>
                </a:path>
              </a:pathLst>
            </a:custGeom>
            <a:ln w="9144">
              <a:solidFill>
                <a:srgbClr val="FFFFFF"/>
              </a:solidFill>
            </a:ln>
          </p:spPr>
          <p:txBody>
            <a:bodyPr wrap="square" lIns="0" tIns="0" rIns="0" bIns="0" rtlCol="0"/>
            <a:lstStyle/>
            <a:p>
              <a:endParaRPr/>
            </a:p>
          </p:txBody>
        </p:sp>
      </p:grpSp>
      <p:sp>
        <p:nvSpPr>
          <p:cNvPr id="17" name="object 17"/>
          <p:cNvSpPr txBox="1"/>
          <p:nvPr/>
        </p:nvSpPr>
        <p:spPr>
          <a:xfrm>
            <a:off x="102946" y="4958182"/>
            <a:ext cx="1431608" cy="148117"/>
          </a:xfrm>
          <a:prstGeom prst="rect">
            <a:avLst/>
          </a:prstGeom>
        </p:spPr>
        <p:txBody>
          <a:bodyPr vert="horz" wrap="square" lIns="0" tIns="9525" rIns="0" bIns="0" rtlCol="0">
            <a:spAutoFit/>
          </a:bodyPr>
          <a:lstStyle/>
          <a:p>
            <a:pPr marL="9525">
              <a:spcBef>
                <a:spcPts val="75"/>
              </a:spcBef>
            </a:pPr>
            <a:r>
              <a:rPr sz="900" spc="-26" dirty="0">
                <a:solidFill>
                  <a:srgbClr val="878787"/>
                </a:solidFill>
                <a:latin typeface="Verdana"/>
                <a:cs typeface="Verdana"/>
              </a:rPr>
              <a:t>SOURCE:</a:t>
            </a:r>
            <a:r>
              <a:rPr sz="900" spc="11" dirty="0">
                <a:solidFill>
                  <a:srgbClr val="878787"/>
                </a:solidFill>
                <a:latin typeface="Verdana"/>
                <a:cs typeface="Verdana"/>
              </a:rPr>
              <a:t> </a:t>
            </a:r>
            <a:r>
              <a:rPr sz="900" dirty="0">
                <a:solidFill>
                  <a:srgbClr val="878787"/>
                </a:solidFill>
                <a:latin typeface="Verdana"/>
                <a:cs typeface="Verdana"/>
              </a:rPr>
              <a:t>Joshua</a:t>
            </a:r>
            <a:r>
              <a:rPr sz="900" spc="-15" dirty="0">
                <a:solidFill>
                  <a:srgbClr val="878787"/>
                </a:solidFill>
                <a:latin typeface="Verdana"/>
                <a:cs typeface="Verdana"/>
              </a:rPr>
              <a:t> </a:t>
            </a:r>
            <a:r>
              <a:rPr sz="900" spc="-8" dirty="0">
                <a:solidFill>
                  <a:srgbClr val="878787"/>
                </a:solidFill>
                <a:latin typeface="Verdana"/>
                <a:cs typeface="Verdana"/>
              </a:rPr>
              <a:t>Project</a:t>
            </a:r>
            <a:endParaRPr sz="900">
              <a:latin typeface="Verdana"/>
              <a:cs typeface="Verdana"/>
            </a:endParaRPr>
          </a:p>
        </p:txBody>
      </p:sp>
      <p:sp>
        <p:nvSpPr>
          <p:cNvPr id="18" name="object 18"/>
          <p:cNvSpPr txBox="1">
            <a:spLocks noGrp="1"/>
          </p:cNvSpPr>
          <p:nvPr>
            <p:ph type="title"/>
          </p:nvPr>
        </p:nvSpPr>
        <p:spPr>
          <a:xfrm>
            <a:off x="259995" y="126493"/>
            <a:ext cx="8380571" cy="517449"/>
          </a:xfrm>
          <a:prstGeom prst="rect">
            <a:avLst/>
          </a:prstGeom>
        </p:spPr>
        <p:txBody>
          <a:bodyPr vert="horz" wrap="square" lIns="0" tIns="9525" rIns="0" bIns="0" rtlCol="0">
            <a:spAutoFit/>
          </a:bodyPr>
          <a:lstStyle/>
          <a:p>
            <a:pPr marL="9525">
              <a:spcBef>
                <a:spcPts val="75"/>
              </a:spcBef>
            </a:pPr>
            <a:r>
              <a:rPr sz="3300" b="0" spc="139" dirty="0">
                <a:solidFill>
                  <a:srgbClr val="000000"/>
                </a:solidFill>
                <a:latin typeface="Verdana"/>
                <a:cs typeface="Verdana"/>
              </a:rPr>
              <a:t>UNREACHED</a:t>
            </a:r>
            <a:r>
              <a:rPr sz="3300" b="0" spc="-266" dirty="0">
                <a:solidFill>
                  <a:srgbClr val="000000"/>
                </a:solidFill>
                <a:latin typeface="Verdana"/>
                <a:cs typeface="Verdana"/>
              </a:rPr>
              <a:t> </a:t>
            </a:r>
            <a:r>
              <a:rPr sz="3300" b="0" spc="153" dirty="0">
                <a:solidFill>
                  <a:srgbClr val="000000"/>
                </a:solidFill>
                <a:latin typeface="Verdana"/>
                <a:cs typeface="Verdana"/>
              </a:rPr>
              <a:t>PEOPLES</a:t>
            </a:r>
            <a:r>
              <a:rPr sz="3300" b="0" spc="-199" dirty="0">
                <a:solidFill>
                  <a:srgbClr val="000000"/>
                </a:solidFill>
                <a:latin typeface="Verdana"/>
                <a:cs typeface="Verdana"/>
              </a:rPr>
              <a:t> </a:t>
            </a:r>
            <a:r>
              <a:rPr sz="3300" b="0" spc="101" dirty="0">
                <a:solidFill>
                  <a:srgbClr val="000000"/>
                </a:solidFill>
                <a:latin typeface="Verdana"/>
                <a:cs typeface="Verdana"/>
              </a:rPr>
              <a:t>BY</a:t>
            </a:r>
            <a:r>
              <a:rPr sz="3300" b="0" spc="-139" dirty="0">
                <a:solidFill>
                  <a:srgbClr val="000000"/>
                </a:solidFill>
                <a:latin typeface="Verdana"/>
                <a:cs typeface="Verdana"/>
              </a:rPr>
              <a:t> </a:t>
            </a:r>
            <a:r>
              <a:rPr sz="3300" b="0" spc="-8" dirty="0">
                <a:solidFill>
                  <a:srgbClr val="000000"/>
                </a:solidFill>
                <a:latin typeface="Verdana"/>
                <a:cs typeface="Verdana"/>
              </a:rPr>
              <a:t>CONTINENT</a:t>
            </a:r>
            <a:endParaRPr sz="3300">
              <a:latin typeface="Verdana"/>
              <a:cs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8B4AE-7C07-5264-629E-0D48B9C26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441032-2FAC-2E6C-90DA-2331A6E574D1}"/>
              </a:ext>
            </a:extLst>
          </p:cNvPr>
          <p:cNvSpPr>
            <a:spLocks noGrp="1"/>
          </p:cNvSpPr>
          <p:nvPr>
            <p:ph type="title"/>
          </p:nvPr>
        </p:nvSpPr>
        <p:spPr>
          <a:xfrm>
            <a:off x="350011" y="308305"/>
            <a:ext cx="2164589" cy="677108"/>
          </a:xfrm>
        </p:spPr>
        <p:txBody>
          <a:bodyPr/>
          <a:lstStyle/>
          <a:p>
            <a:r>
              <a:rPr lang="en-TH" b="0" dirty="0">
                <a:latin typeface="Book Antiqua" panose="02040602050305030304" pitchFamily="18" charset="0"/>
              </a:rPr>
              <a:t>Asia </a:t>
            </a:r>
          </a:p>
        </p:txBody>
      </p:sp>
      <p:sp>
        <p:nvSpPr>
          <p:cNvPr id="3" name="Text Placeholder 2">
            <a:extLst>
              <a:ext uri="{FF2B5EF4-FFF2-40B4-BE49-F238E27FC236}">
                <a16:creationId xmlns:a16="http://schemas.microsoft.com/office/drawing/2014/main" id="{0DB908B1-D2AB-EAA0-3ACD-1D885E472FED}"/>
              </a:ext>
            </a:extLst>
          </p:cNvPr>
          <p:cNvSpPr>
            <a:spLocks noGrp="1"/>
          </p:cNvSpPr>
          <p:nvPr>
            <p:ph type="body" idx="1"/>
          </p:nvPr>
        </p:nvSpPr>
        <p:spPr>
          <a:xfrm>
            <a:off x="366738" y="1368195"/>
            <a:ext cx="8793989" cy="3108543"/>
          </a:xfrm>
        </p:spPr>
        <p:txBody>
          <a:bodyPr/>
          <a:lstStyle/>
          <a:p>
            <a:pPr>
              <a:spcBef>
                <a:spcPts val="600"/>
              </a:spcBef>
            </a:pPr>
            <a:r>
              <a:rPr lang="en-TH" sz="2400">
                <a:solidFill>
                  <a:schemeClr val="bg1"/>
                </a:solidFill>
                <a:latin typeface="Book Antiqua" panose="02040602050305030304" pitchFamily="18" charset="0"/>
              </a:rPr>
              <a:t>70</a:t>
            </a:r>
            <a:r>
              <a:rPr lang="en-TH" sz="2400" dirty="0">
                <a:solidFill>
                  <a:schemeClr val="bg1"/>
                </a:solidFill>
                <a:latin typeface="Book Antiqua" panose="02040602050305030304" pitchFamily="18" charset="0"/>
              </a:rPr>
              <a:t>% of the world’s Muslims </a:t>
            </a:r>
          </a:p>
          <a:p>
            <a:pPr>
              <a:spcBef>
                <a:spcPts val="600"/>
              </a:spcBef>
            </a:pPr>
            <a:r>
              <a:rPr lang="en-TH" sz="2400">
                <a:solidFill>
                  <a:schemeClr val="bg1"/>
                </a:solidFill>
                <a:latin typeface="Book Antiqua" panose="02040602050305030304" pitchFamily="18" charset="0"/>
              </a:rPr>
              <a:t>77</a:t>
            </a:r>
            <a:r>
              <a:rPr lang="en-TH" sz="2400" dirty="0">
                <a:solidFill>
                  <a:schemeClr val="bg1"/>
                </a:solidFill>
                <a:latin typeface="Book Antiqua" panose="02040602050305030304" pitchFamily="18" charset="0"/>
              </a:rPr>
              <a:t>% of the </a:t>
            </a:r>
            <a:r>
              <a:rPr lang="en-TH" sz="2400">
                <a:solidFill>
                  <a:schemeClr val="bg1"/>
                </a:solidFill>
                <a:latin typeface="Book Antiqua" panose="02040602050305030304" pitchFamily="18" charset="0"/>
              </a:rPr>
              <a:t>world’s non</a:t>
            </a:r>
            <a:r>
              <a:rPr lang="en-US" sz="2400" dirty="0">
                <a:solidFill>
                  <a:schemeClr val="bg1"/>
                </a:solidFill>
                <a:latin typeface="Book Antiqua" panose="02040602050305030304" pitchFamily="18" charset="0"/>
              </a:rPr>
              <a:t>-</a:t>
            </a:r>
            <a:r>
              <a:rPr lang="en-TH" sz="2400">
                <a:solidFill>
                  <a:schemeClr val="bg1"/>
                </a:solidFill>
                <a:latin typeface="Book Antiqua" panose="02040602050305030304" pitchFamily="18" charset="0"/>
              </a:rPr>
              <a:t>religious </a:t>
            </a:r>
            <a:endParaRPr lang="en-TH" sz="2400" dirty="0">
              <a:solidFill>
                <a:schemeClr val="bg1"/>
              </a:solidFill>
              <a:latin typeface="Book Antiqua" panose="02040602050305030304" pitchFamily="18" charset="0"/>
            </a:endParaRPr>
          </a:p>
          <a:p>
            <a:pPr>
              <a:spcBef>
                <a:spcPts val="600"/>
              </a:spcBef>
            </a:pPr>
            <a:r>
              <a:rPr lang="en-TH" sz="2400">
                <a:solidFill>
                  <a:schemeClr val="bg1"/>
                </a:solidFill>
                <a:latin typeface="Book Antiqua" panose="02040602050305030304" pitchFamily="18" charset="0"/>
              </a:rPr>
              <a:t>98</a:t>
            </a:r>
            <a:r>
              <a:rPr lang="en-TH" sz="2400" dirty="0">
                <a:solidFill>
                  <a:schemeClr val="bg1"/>
                </a:solidFill>
                <a:latin typeface="Book Antiqua" panose="02040602050305030304" pitchFamily="18" charset="0"/>
              </a:rPr>
              <a:t>% of the world’s Hindus</a:t>
            </a:r>
          </a:p>
          <a:p>
            <a:pPr>
              <a:spcBef>
                <a:spcPts val="600"/>
              </a:spcBef>
            </a:pPr>
            <a:r>
              <a:rPr lang="en-TH" sz="2400">
                <a:solidFill>
                  <a:schemeClr val="bg1"/>
                </a:solidFill>
                <a:latin typeface="Book Antiqua" panose="02040602050305030304" pitchFamily="18" charset="0"/>
              </a:rPr>
              <a:t>99</a:t>
            </a:r>
            <a:r>
              <a:rPr lang="en-TH" sz="2400" dirty="0">
                <a:solidFill>
                  <a:schemeClr val="bg1"/>
                </a:solidFill>
                <a:latin typeface="Book Antiqua" panose="02040602050305030304" pitchFamily="18" charset="0"/>
              </a:rPr>
              <a:t>% of the world’s Buddhists </a:t>
            </a:r>
          </a:p>
          <a:p>
            <a:pPr>
              <a:spcBef>
                <a:spcPts val="600"/>
              </a:spcBef>
            </a:pPr>
            <a:r>
              <a:rPr lang="en-TH" sz="2400">
                <a:solidFill>
                  <a:schemeClr val="bg1"/>
                </a:solidFill>
                <a:latin typeface="Book Antiqua" panose="02040602050305030304" pitchFamily="18" charset="0"/>
              </a:rPr>
              <a:t>15</a:t>
            </a:r>
            <a:r>
              <a:rPr lang="en-TH" sz="2400" dirty="0">
                <a:solidFill>
                  <a:schemeClr val="bg1"/>
                </a:solidFill>
                <a:latin typeface="Book Antiqua" panose="02040602050305030304" pitchFamily="18" charset="0"/>
              </a:rPr>
              <a:t>% of the World’s Christians </a:t>
            </a:r>
          </a:p>
          <a:p>
            <a:pPr>
              <a:spcBef>
                <a:spcPts val="600"/>
              </a:spcBef>
            </a:pPr>
            <a:r>
              <a:rPr lang="en-TH" sz="2400">
                <a:solidFill>
                  <a:schemeClr val="bg1"/>
                </a:solidFill>
                <a:latin typeface="Book Antiqua" panose="02040602050305030304" pitchFamily="18" charset="0"/>
              </a:rPr>
              <a:t>85</a:t>
            </a:r>
            <a:r>
              <a:rPr lang="en-TH" sz="2400" dirty="0">
                <a:solidFill>
                  <a:schemeClr val="bg1"/>
                </a:solidFill>
                <a:latin typeface="Book Antiqua" panose="02040602050305030304" pitchFamily="18" charset="0"/>
              </a:rPr>
              <a:t>% of the </a:t>
            </a:r>
            <a:r>
              <a:rPr lang="en-TH" sz="2400">
                <a:solidFill>
                  <a:schemeClr val="bg1"/>
                </a:solidFill>
                <a:latin typeface="Book Antiqua" panose="02040602050305030304" pitchFamily="18" charset="0"/>
              </a:rPr>
              <a:t>World’s unenvangelised, </a:t>
            </a:r>
            <a:r>
              <a:rPr lang="en-TH" sz="2400" dirty="0">
                <a:solidFill>
                  <a:schemeClr val="bg1"/>
                </a:solidFill>
                <a:latin typeface="Book Antiqua" panose="02040602050305030304" pitchFamily="18" charset="0"/>
              </a:rPr>
              <a:t>500 million in India </a:t>
            </a:r>
            <a:r>
              <a:rPr lang="en-TH" sz="2400">
                <a:solidFill>
                  <a:schemeClr val="bg1"/>
                </a:solidFill>
                <a:latin typeface="Book Antiqua" panose="02040602050305030304" pitchFamily="18" charset="0"/>
              </a:rPr>
              <a:t>alone  </a:t>
            </a:r>
            <a:endParaRPr lang="en-TH" sz="2400" dirty="0">
              <a:solidFill>
                <a:schemeClr val="bg1"/>
              </a:solidFill>
              <a:latin typeface="Book Antiqua" panose="02040602050305030304" pitchFamily="18" charset="0"/>
            </a:endParaRPr>
          </a:p>
          <a:p>
            <a:pPr>
              <a:spcBef>
                <a:spcPts val="600"/>
              </a:spcBef>
            </a:pPr>
            <a:endParaRPr lang="en-TH" dirty="0"/>
          </a:p>
        </p:txBody>
      </p:sp>
      <p:pic>
        <p:nvPicPr>
          <p:cNvPr id="1026" name="Picture 2" descr="Asia, continent, map icon - Download on Iconfinder">
            <a:extLst>
              <a:ext uri="{FF2B5EF4-FFF2-40B4-BE49-F238E27FC236}">
                <a16:creationId xmlns:a16="http://schemas.microsoft.com/office/drawing/2014/main" id="{99C20163-8488-112E-B0F0-57057AD3C2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97753"/>
            <a:ext cx="2608779" cy="2608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488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632CA7-E57C-EBC7-9969-58361A86E5C7}"/>
              </a:ext>
            </a:extLst>
          </p:cNvPr>
          <p:cNvPicPr>
            <a:picLocks noChangeAspect="1"/>
          </p:cNvPicPr>
          <p:nvPr/>
        </p:nvPicPr>
        <p:blipFill>
          <a:blip r:embed="rId2">
            <a:duotone>
              <a:prstClr val="black"/>
              <a:schemeClr val="accent2">
                <a:tint val="45000"/>
                <a:satMod val="400000"/>
              </a:schemeClr>
            </a:duotone>
          </a:blip>
          <a:stretch>
            <a:fillRect/>
          </a:stretch>
        </p:blipFill>
        <p:spPr>
          <a:xfrm>
            <a:off x="1638300" y="840867"/>
            <a:ext cx="5867400" cy="3461766"/>
          </a:xfrm>
          <a:prstGeom prst="rect">
            <a:avLst/>
          </a:prstGeom>
          <a:solidFill>
            <a:srgbClr val="FF0000"/>
          </a:solidFill>
          <a:effectLst>
            <a:glow rad="127000">
              <a:srgbClr val="FF0000"/>
            </a:glow>
          </a:effectLst>
        </p:spPr>
      </p:pic>
    </p:spTree>
    <p:extLst>
      <p:ext uri="{BB962C8B-B14F-4D97-AF65-F5344CB8AC3E}">
        <p14:creationId xmlns:p14="http://schemas.microsoft.com/office/powerpoint/2010/main" val="765729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3FEAF-B1E8-7EA7-C418-3A30B796C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FD396-5C2F-0457-E4A9-F9E1C1A4A11D}"/>
              </a:ext>
            </a:extLst>
          </p:cNvPr>
          <p:cNvSpPr>
            <a:spLocks noGrp="1"/>
          </p:cNvSpPr>
          <p:nvPr>
            <p:ph type="title"/>
          </p:nvPr>
        </p:nvSpPr>
        <p:spPr>
          <a:xfrm>
            <a:off x="363021" y="361950"/>
            <a:ext cx="8131175" cy="492443"/>
          </a:xfrm>
        </p:spPr>
        <p:txBody>
          <a:bodyPr/>
          <a:lstStyle/>
          <a:p>
            <a:r>
              <a:rPr lang="en-TH" sz="3200" dirty="0"/>
              <a:t> Outline </a:t>
            </a:r>
            <a:endParaRPr lang="en-TH" sz="36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BC151586-1B50-4821-5435-CFEEB7CC9463}"/>
              </a:ext>
            </a:extLst>
          </p:cNvPr>
          <p:cNvSpPr>
            <a:spLocks noGrp="1"/>
          </p:cNvSpPr>
          <p:nvPr>
            <p:ph type="body" idx="1"/>
          </p:nvPr>
        </p:nvSpPr>
        <p:spPr>
          <a:xfrm>
            <a:off x="304801" y="854394"/>
            <a:ext cx="8686800" cy="4376142"/>
          </a:xfrm>
        </p:spPr>
        <p:txBody>
          <a:bodyPr/>
          <a:lstStyle/>
          <a:p>
            <a:pPr algn="l"/>
            <a:endParaRPr lang="en-TH" dirty="0">
              <a:solidFill>
                <a:schemeClr val="bg1"/>
              </a:solidFill>
              <a:latin typeface="Book Antiqua" panose="02040602050305030304" pitchFamily="18" charset="0"/>
            </a:endParaRPr>
          </a:p>
          <a:p>
            <a:pPr marL="514350" indent="-514350" algn="l">
              <a:buAutoNum type="arabicPeriod"/>
            </a:pPr>
            <a:r>
              <a:rPr lang="en-TH" dirty="0">
                <a:solidFill>
                  <a:schemeClr val="bg1"/>
                </a:solidFill>
                <a:latin typeface="Book Antiqua" panose="02040602050305030304" pitchFamily="18" charset="0"/>
              </a:rPr>
              <a:t>A significant shift in modern mission era </a:t>
            </a:r>
          </a:p>
          <a:p>
            <a:pPr marL="514350" indent="-514350" algn="l">
              <a:buAutoNum type="arabicPeriod"/>
            </a:pPr>
            <a:r>
              <a:rPr lang="en-TH" dirty="0">
                <a:solidFill>
                  <a:schemeClr val="bg1"/>
                </a:solidFill>
                <a:latin typeface="Book Antiqua" panose="02040602050305030304" pitchFamily="18" charset="0"/>
              </a:rPr>
              <a:t>Discerning the world of our day -3 issues </a:t>
            </a:r>
          </a:p>
          <a:p>
            <a:pPr marL="514350" indent="-514350" algn="l">
              <a:buFontTx/>
              <a:buAutoNum type="arabicPeriod"/>
            </a:pPr>
            <a:r>
              <a:rPr lang="en-TH" dirty="0">
                <a:solidFill>
                  <a:schemeClr val="bg1"/>
                </a:solidFill>
                <a:latin typeface="Book Antiqua" panose="02040602050305030304" pitchFamily="18" charset="0"/>
              </a:rPr>
              <a:t>Roles and Responsibilities through God’s eyes </a:t>
            </a:r>
          </a:p>
          <a:p>
            <a:pPr marL="514350" indent="-514350" algn="l">
              <a:buAutoNum type="arabicPeriod"/>
            </a:pPr>
            <a:r>
              <a:rPr lang="en-TH" dirty="0">
                <a:solidFill>
                  <a:schemeClr val="bg1"/>
                </a:solidFill>
                <a:latin typeface="Book Antiqua" panose="02040602050305030304" pitchFamily="18" charset="0"/>
              </a:rPr>
              <a:t>Implications of Africa’s christian population growth </a:t>
            </a:r>
          </a:p>
          <a:p>
            <a:pPr marL="514350" indent="-514350" algn="l">
              <a:buAutoNum type="arabicPeriod"/>
            </a:pPr>
            <a:r>
              <a:rPr lang="en-TH" dirty="0">
                <a:solidFill>
                  <a:schemeClr val="bg1"/>
                </a:solidFill>
                <a:latin typeface="Book Antiqua" panose="02040602050305030304" pitchFamily="18" charset="0"/>
              </a:rPr>
              <a:t>Roles and Responsibilties </a:t>
            </a:r>
          </a:p>
          <a:p>
            <a:pPr marL="514350" indent="-514350" algn="l">
              <a:buAutoNum type="arabicPeriod"/>
            </a:pPr>
            <a:r>
              <a:rPr lang="en-TH" dirty="0">
                <a:solidFill>
                  <a:schemeClr val="bg1"/>
                </a:solidFill>
                <a:latin typeface="Book Antiqua" panose="02040602050305030304" pitchFamily="18" charset="0"/>
              </a:rPr>
              <a:t>Example from Singapore &amp; Testimony of an African in Asia </a:t>
            </a:r>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64209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87189-8DAA-78F9-9A6B-B10D4BEE71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D5678D-AACB-06D4-7AF1-69B9E8AE28A4}"/>
              </a:ext>
            </a:extLst>
          </p:cNvPr>
          <p:cNvSpPr>
            <a:spLocks noGrp="1"/>
          </p:cNvSpPr>
          <p:nvPr>
            <p:ph type="title"/>
          </p:nvPr>
        </p:nvSpPr>
        <p:spPr>
          <a:xfrm>
            <a:off x="363021" y="361950"/>
            <a:ext cx="8131175" cy="984885"/>
          </a:xfrm>
        </p:spPr>
        <p:txBody>
          <a:bodyPr/>
          <a:lstStyle/>
          <a:p>
            <a:pPr algn="ctr"/>
            <a:r>
              <a:rPr lang="en-TH" sz="3200" dirty="0"/>
              <a:t>Majority World Leadership (Role &amp; Responsibilities ) </a:t>
            </a:r>
            <a:endParaRPr lang="en-TH" sz="36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4A6BD0F6-1DEF-9281-50C9-7DEF1E0C3AC2}"/>
              </a:ext>
            </a:extLst>
          </p:cNvPr>
          <p:cNvSpPr>
            <a:spLocks noGrp="1"/>
          </p:cNvSpPr>
          <p:nvPr>
            <p:ph type="body" idx="1"/>
          </p:nvPr>
        </p:nvSpPr>
        <p:spPr>
          <a:xfrm>
            <a:off x="363021" y="1346835"/>
            <a:ext cx="8628580" cy="3877985"/>
          </a:xfrm>
        </p:spPr>
        <p:txBody>
          <a:bodyPr/>
          <a:lstStyle/>
          <a:p>
            <a:pPr algn="l"/>
            <a:endParaRPr lang="en-TH" dirty="0">
              <a:solidFill>
                <a:schemeClr val="bg1"/>
              </a:solidFill>
              <a:latin typeface="Book Antiqua" panose="02040602050305030304" pitchFamily="18" charset="0"/>
            </a:endParaRPr>
          </a:p>
          <a:p>
            <a:pPr marL="514350" indent="-514350" algn="l">
              <a:buAutoNum type="arabicPeriod"/>
            </a:pPr>
            <a:r>
              <a:rPr lang="en-US" dirty="0">
                <a:solidFill>
                  <a:schemeClr val="bg1"/>
                </a:solidFill>
                <a:latin typeface="Book Antiqua" panose="02040602050305030304" pitchFamily="18" charset="0"/>
              </a:rPr>
              <a:t>Prioritizing spiritual formation and connectedness to the vine</a:t>
            </a:r>
          </a:p>
          <a:p>
            <a:pPr marL="514350" indent="-514350" algn="l">
              <a:buAutoNum type="arabicPeriod"/>
            </a:pPr>
            <a:r>
              <a:rPr lang="en-US" dirty="0">
                <a:solidFill>
                  <a:schemeClr val="bg1"/>
                </a:solidFill>
                <a:latin typeface="Book Antiqua" panose="02040602050305030304" pitchFamily="18" charset="0"/>
              </a:rPr>
              <a:t>Missiological alignment with what God is doing </a:t>
            </a:r>
          </a:p>
          <a:p>
            <a:pPr marL="514350" indent="-514350" algn="l">
              <a:buAutoNum type="arabicPeriod"/>
            </a:pPr>
            <a:r>
              <a:rPr lang="en-US" dirty="0">
                <a:solidFill>
                  <a:schemeClr val="bg1"/>
                </a:solidFill>
                <a:latin typeface="Book Antiqua" panose="02040602050305030304" pitchFamily="18" charset="0"/>
              </a:rPr>
              <a:t>Church denominations, mission agencies ,Christian organizations'  awareness of what God is doing </a:t>
            </a:r>
          </a:p>
          <a:p>
            <a:pPr marL="514350" indent="-514350" algn="l">
              <a:buAutoNum type="arabicPeriod"/>
            </a:pPr>
            <a:r>
              <a:rPr lang="en-US" dirty="0">
                <a:solidFill>
                  <a:schemeClr val="bg1"/>
                </a:solidFill>
                <a:latin typeface="Book Antiqua" panose="02040602050305030304" pitchFamily="18" charset="0"/>
              </a:rPr>
              <a:t>Leadership understanding </a:t>
            </a:r>
            <a:r>
              <a:rPr lang="en-US" u="sng" dirty="0">
                <a:solidFill>
                  <a:schemeClr val="bg1"/>
                </a:solidFill>
                <a:latin typeface="Book Antiqua" panose="02040602050305030304" pitchFamily="18" charset="0"/>
              </a:rPr>
              <a:t>that sets direction and focus </a:t>
            </a: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8601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5B181-C310-82AD-4B32-2048530AB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E700F-130D-8F15-5511-D3E30C242929}"/>
              </a:ext>
            </a:extLst>
          </p:cNvPr>
          <p:cNvSpPr>
            <a:spLocks noGrp="1"/>
          </p:cNvSpPr>
          <p:nvPr>
            <p:ph type="title"/>
          </p:nvPr>
        </p:nvSpPr>
        <p:spPr>
          <a:xfrm>
            <a:off x="381000" y="57150"/>
            <a:ext cx="8113196" cy="923330"/>
          </a:xfrm>
        </p:spPr>
        <p:txBody>
          <a:bodyPr/>
          <a:lstStyle/>
          <a:p>
            <a:pPr algn="ctr"/>
            <a:r>
              <a:rPr lang="en-TH" sz="3200" dirty="0"/>
              <a:t>  </a:t>
            </a:r>
            <a:r>
              <a:rPr lang="en-TH" sz="2800" dirty="0"/>
              <a:t>Majority World Leadership (Role &amp; Responsibilities ) </a:t>
            </a:r>
            <a:endParaRPr lang="en-TH" sz="28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38C01F2C-94E6-7CBC-4725-961646E88561}"/>
              </a:ext>
            </a:extLst>
          </p:cNvPr>
          <p:cNvSpPr>
            <a:spLocks noGrp="1"/>
          </p:cNvSpPr>
          <p:nvPr>
            <p:ph type="body" idx="1"/>
          </p:nvPr>
        </p:nvSpPr>
        <p:spPr>
          <a:xfrm>
            <a:off x="228600" y="1200150"/>
            <a:ext cx="8763001" cy="4150757"/>
          </a:xfrm>
        </p:spPr>
        <p:txBody>
          <a:bodyPr/>
          <a:lstStyle/>
          <a:p>
            <a:pPr algn="l"/>
            <a:r>
              <a:rPr lang="en-US" dirty="0">
                <a:solidFill>
                  <a:schemeClr val="bg1"/>
                </a:solidFill>
                <a:latin typeface="Book Antiqua" panose="02040602050305030304" pitchFamily="18" charset="0"/>
              </a:rPr>
              <a:t>“ Majority world leaders seek as a movement under God , to shape and influence the vision , scope , scale and health of Majority World missions “	for local and global gospel advance and impact.</a:t>
            </a: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-Coordinate efforts through facilitating teams , catalyze and support intra-denominational, agency collaboration and partnerships (nationally, regionally and globally)  </a:t>
            </a: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15535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0606C-95F0-E62A-78FA-42079E3A0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30CE21-CF79-0B4E-8925-EBEE148BB243}"/>
              </a:ext>
            </a:extLst>
          </p:cNvPr>
          <p:cNvSpPr>
            <a:spLocks noGrp="1"/>
          </p:cNvSpPr>
          <p:nvPr>
            <p:ph type="title"/>
          </p:nvPr>
        </p:nvSpPr>
        <p:spPr>
          <a:xfrm>
            <a:off x="381000" y="57150"/>
            <a:ext cx="8113196" cy="923330"/>
          </a:xfrm>
        </p:spPr>
        <p:txBody>
          <a:bodyPr/>
          <a:lstStyle/>
          <a:p>
            <a:pPr algn="ctr"/>
            <a:r>
              <a:rPr lang="en-TH" sz="3200" dirty="0"/>
              <a:t>  </a:t>
            </a:r>
            <a:r>
              <a:rPr lang="en-TH" sz="2800" dirty="0"/>
              <a:t>Majority World Leadership (Role &amp; Responsibilities ) </a:t>
            </a:r>
            <a:endParaRPr lang="en-TH" sz="28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E2426951-E43B-C2A8-B52A-518305442A9A}"/>
              </a:ext>
            </a:extLst>
          </p:cNvPr>
          <p:cNvSpPr>
            <a:spLocks noGrp="1"/>
          </p:cNvSpPr>
          <p:nvPr>
            <p:ph type="body" idx="1"/>
          </p:nvPr>
        </p:nvSpPr>
        <p:spPr>
          <a:xfrm>
            <a:off x="152400" y="1200150"/>
            <a:ext cx="8839201" cy="3124199"/>
          </a:xfrm>
        </p:spPr>
        <p:txBody>
          <a:bodyPr/>
          <a:lstStyle/>
          <a:p>
            <a:pPr algn="l"/>
            <a:r>
              <a:rPr lang="en-US" dirty="0">
                <a:solidFill>
                  <a:schemeClr val="bg1"/>
                </a:solidFill>
                <a:latin typeface="Book Antiqua" panose="02040602050305030304" pitchFamily="18" charset="0"/>
              </a:rPr>
              <a:t> A majority world missional movement that will :</a:t>
            </a: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“embody the inspiration &amp; authority of the Holy Scriptures, reflect a dependency on the help and guidance of the Holy Spirit , build an enabling and inclusive environment that seeks the thriving and flourishing of all “- Harvey </a:t>
            </a:r>
            <a:r>
              <a:rPr lang="en-US" dirty="0" err="1">
                <a:solidFill>
                  <a:schemeClr val="bg1"/>
                </a:solidFill>
                <a:latin typeface="Book Antiqua" panose="02040602050305030304" pitchFamily="18" charset="0"/>
              </a:rPr>
              <a:t>Kwiyani</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25990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3F563-6E0D-B8FA-F04A-C54434CEE2F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3D9C55A-BE82-9CF3-B6F2-2F0E0665D8AF}"/>
              </a:ext>
            </a:extLst>
          </p:cNvPr>
          <p:cNvSpPr>
            <a:spLocks noGrp="1"/>
          </p:cNvSpPr>
          <p:nvPr>
            <p:ph type="body" idx="1"/>
          </p:nvPr>
        </p:nvSpPr>
        <p:spPr>
          <a:xfrm>
            <a:off x="609600" y="361951"/>
            <a:ext cx="7696201" cy="2585323"/>
          </a:xfrm>
        </p:spPr>
        <p:txBody>
          <a:bodyPr/>
          <a:lstStyle/>
          <a:p>
            <a:pPr algn="ctr"/>
            <a:endParaRPr lang="en-TH" sz="3600" dirty="0">
              <a:solidFill>
                <a:schemeClr val="bg1"/>
              </a:solidFill>
              <a:latin typeface="Palatino" pitchFamily="2" charset="77"/>
              <a:ea typeface="Palatino" pitchFamily="2" charset="77"/>
            </a:endParaRPr>
          </a:p>
          <a:p>
            <a:pPr algn="ctr"/>
            <a:r>
              <a:rPr lang="en-TH" sz="3600" dirty="0">
                <a:solidFill>
                  <a:schemeClr val="bg1"/>
                </a:solidFill>
                <a:latin typeface="Palatino" pitchFamily="2" charset="77"/>
                <a:ea typeface="Palatino" pitchFamily="2" charset="77"/>
              </a:rPr>
              <a:t>Why “Two-Third World” ? </a:t>
            </a:r>
            <a:r>
              <a:rPr lang="en-TH" sz="3200" b="1" dirty="0">
                <a:solidFill>
                  <a:schemeClr val="bg1"/>
                </a:solidFill>
              </a:rPr>
              <a:t> </a:t>
            </a:r>
            <a:endParaRPr lang="en-TH" sz="3200" dirty="0">
              <a:solidFill>
                <a:schemeClr val="bg1"/>
              </a:solidFill>
            </a:endParaRPr>
          </a:p>
          <a:p>
            <a:r>
              <a:rPr lang="en-TH" sz="3200" b="1" dirty="0">
                <a:solidFill>
                  <a:schemeClr val="bg1"/>
                </a:solidFill>
              </a:rPr>
              <a:t> </a:t>
            </a:r>
            <a:endParaRPr lang="en-TH" sz="3200" dirty="0">
              <a:solidFill>
                <a:schemeClr val="bg1"/>
              </a:solidFill>
            </a:endParaRPr>
          </a:p>
          <a:p>
            <a:pPr algn="ctr"/>
            <a:r>
              <a:rPr lang="en-TH" sz="3200" dirty="0">
                <a:solidFill>
                  <a:schemeClr val="bg1"/>
                </a:solidFill>
                <a:latin typeface="Book Antiqua" panose="02040602050305030304" pitchFamily="18" charset="0"/>
              </a:rPr>
              <a:t> </a:t>
            </a:r>
            <a:r>
              <a:rPr lang="en-TH" dirty="0">
                <a:solidFill>
                  <a:schemeClr val="bg1"/>
                </a:solidFill>
                <a:latin typeface="Palatino" pitchFamily="2" charset="77"/>
                <a:ea typeface="Palatino" pitchFamily="2" charset="77"/>
              </a:rPr>
              <a:t>A prophetic,  inclusive and inter-generational call of faith  </a:t>
            </a:r>
          </a:p>
        </p:txBody>
      </p:sp>
      <p:sp>
        <p:nvSpPr>
          <p:cNvPr id="4" name="Text Placeholder 2">
            <a:extLst>
              <a:ext uri="{FF2B5EF4-FFF2-40B4-BE49-F238E27FC236}">
                <a16:creationId xmlns:a16="http://schemas.microsoft.com/office/drawing/2014/main" id="{C302ECCC-FEB3-6B80-7ABB-32984CC0B81A}"/>
              </a:ext>
            </a:extLst>
          </p:cNvPr>
          <p:cNvSpPr txBox="1">
            <a:spLocks/>
          </p:cNvSpPr>
          <p:nvPr/>
        </p:nvSpPr>
        <p:spPr>
          <a:xfrm>
            <a:off x="6553200" y="4400550"/>
            <a:ext cx="2209800" cy="276999"/>
          </a:xfrm>
          <a:prstGeom prst="rect">
            <a:avLst/>
          </a:prstGeom>
        </p:spPr>
        <p:txBody>
          <a:bodyPr wrap="square" lIns="0" tIns="0" rIns="0" bIns="0">
            <a:spAutoFit/>
          </a:bodyPr>
          <a:lstStyle>
            <a:lvl1pPr marL="0">
              <a:defRPr sz="2800" b="0" i="0">
                <a:solidFill>
                  <a:srgbClr val="820808"/>
                </a:solidFill>
                <a:latin typeface="Tahoma"/>
                <a:ea typeface="+mn-ea"/>
                <a:cs typeface="Tahom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US" sz="1200" dirty="0">
                <a:solidFill>
                  <a:schemeClr val="bg1"/>
                </a:solidFill>
                <a:latin typeface="Century Gothic" panose="020B0502020202020204" pitchFamily="34" charset="0"/>
              </a:rPr>
              <a:t>Fred </a:t>
            </a:r>
            <a:r>
              <a:rPr lang="en-US" sz="1200" dirty="0" err="1">
                <a:solidFill>
                  <a:schemeClr val="bg1"/>
                </a:solidFill>
                <a:latin typeface="Century Gothic" panose="020B0502020202020204" pitchFamily="34" charset="0"/>
              </a:rPr>
              <a:t>Dimado</a:t>
            </a:r>
            <a:r>
              <a:rPr lang="en-US" sz="1200" dirty="0">
                <a:solidFill>
                  <a:schemeClr val="bg1"/>
                </a:solidFill>
                <a:latin typeface="Century Gothic" panose="020B0502020202020204" pitchFamily="34" charset="0"/>
              </a:rPr>
              <a:t> - </a:t>
            </a:r>
            <a:r>
              <a:rPr lang="en-US" sz="1800" b="1" dirty="0">
                <a:solidFill>
                  <a:schemeClr val="bg1"/>
                </a:solidFill>
                <a:latin typeface="Century Gothic" panose="020B0502020202020204" pitchFamily="34" charset="0"/>
              </a:rPr>
              <a:t>Pioneers</a:t>
            </a:r>
            <a:endParaRPr lang="en-TH" sz="14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79341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ECB1C-6779-47F5-B48B-2FC4FA038AC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FD288C-AF14-FC17-2C90-8672DB173D86}"/>
              </a:ext>
            </a:extLst>
          </p:cNvPr>
          <p:cNvSpPr txBox="1"/>
          <p:nvPr/>
        </p:nvSpPr>
        <p:spPr>
          <a:xfrm>
            <a:off x="533400" y="678924"/>
            <a:ext cx="8305800" cy="2246769"/>
          </a:xfrm>
          <a:prstGeom prst="rect">
            <a:avLst/>
          </a:prstGeom>
          <a:noFill/>
        </p:spPr>
        <p:txBody>
          <a:bodyPr wrap="square">
            <a:spAutoFit/>
          </a:bodyPr>
          <a:lstStyle/>
          <a:p>
            <a:pPr algn="ctr"/>
            <a:endParaRPr lang="en-US" sz="2800" dirty="0">
              <a:solidFill>
                <a:schemeClr val="bg1"/>
              </a:solidFill>
              <a:latin typeface="Palatino" pitchFamily="2" charset="77"/>
              <a:ea typeface="Palatino" pitchFamily="2" charset="77"/>
              <a:cs typeface="Tahoma" panose="020B0604030504040204" pitchFamily="34" charset="0"/>
            </a:endParaRPr>
          </a:p>
          <a:p>
            <a:pPr algn="ctr"/>
            <a:r>
              <a:rPr lang="en-US" sz="2800" dirty="0">
                <a:solidFill>
                  <a:schemeClr val="bg1"/>
                </a:solidFill>
                <a:latin typeface="Palatino" pitchFamily="2" charset="77"/>
                <a:ea typeface="Palatino" pitchFamily="2" charset="77"/>
                <a:cs typeface="Tahoma" panose="020B0604030504040204" pitchFamily="34" charset="0"/>
              </a:rPr>
              <a:t>“Now faith is the assurance of things hoped for , the conviction of things not seen . For by it the people of old received their commendation” </a:t>
            </a:r>
          </a:p>
          <a:p>
            <a:pPr algn="ctr"/>
            <a:r>
              <a:rPr lang="en-US" sz="2800" dirty="0">
                <a:solidFill>
                  <a:schemeClr val="bg1"/>
                </a:solidFill>
                <a:latin typeface="Palatino" pitchFamily="2" charset="77"/>
                <a:ea typeface="Palatino" pitchFamily="2" charset="77"/>
                <a:cs typeface="Tahoma" panose="020B0604030504040204" pitchFamily="34" charset="0"/>
              </a:rPr>
              <a:t>Heb 11:1-2  </a:t>
            </a:r>
          </a:p>
        </p:txBody>
      </p:sp>
    </p:spTree>
    <p:extLst>
      <p:ext uri="{BB962C8B-B14F-4D97-AF65-F5344CB8AC3E}">
        <p14:creationId xmlns:p14="http://schemas.microsoft.com/office/powerpoint/2010/main" val="1894393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0C860-2365-C9DE-175C-2123018F9F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40F7B7E-74AA-8655-80B5-127E74E9E235}"/>
              </a:ext>
            </a:extLst>
          </p:cNvPr>
          <p:cNvSpPr txBox="1"/>
          <p:nvPr/>
        </p:nvSpPr>
        <p:spPr>
          <a:xfrm>
            <a:off x="533400" y="678924"/>
            <a:ext cx="8305800" cy="3108543"/>
          </a:xfrm>
          <a:prstGeom prst="rect">
            <a:avLst/>
          </a:prstGeom>
          <a:noFill/>
        </p:spPr>
        <p:txBody>
          <a:bodyPr wrap="square">
            <a:spAutoFit/>
          </a:bodyPr>
          <a:lstStyle/>
          <a:p>
            <a:pPr algn="just"/>
            <a:r>
              <a:rPr lang="en-US" sz="2800" dirty="0">
                <a:solidFill>
                  <a:schemeClr val="bg1"/>
                </a:solidFill>
                <a:latin typeface="Palatino" pitchFamily="2" charset="77"/>
                <a:ea typeface="Palatino" pitchFamily="2" charset="77"/>
                <a:cs typeface="Tahoma" panose="020B0604030504040204" pitchFamily="34" charset="0"/>
              </a:rPr>
              <a:t>“Arise, shine , for your light has come and the glory of the Lord has risen upon you . For behold , darkness shall cover  the earth and think darkness the peoples but the Lord will arise upon you and his glory will be seen upon you and the nations shall come to your light and the Kings to the brightness of your rising “ Is 60:1-3 </a:t>
            </a:r>
          </a:p>
        </p:txBody>
      </p:sp>
    </p:spTree>
    <p:extLst>
      <p:ext uri="{BB962C8B-B14F-4D97-AF65-F5344CB8AC3E}">
        <p14:creationId xmlns:p14="http://schemas.microsoft.com/office/powerpoint/2010/main" val="1518305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52C87-35E1-6F25-ED51-8B534D33B5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112C468-A75A-07B5-A8DD-A5404F333E0D}"/>
              </a:ext>
            </a:extLst>
          </p:cNvPr>
          <p:cNvSpPr txBox="1"/>
          <p:nvPr/>
        </p:nvSpPr>
        <p:spPr>
          <a:xfrm>
            <a:off x="228600" y="133350"/>
            <a:ext cx="8610600" cy="4832092"/>
          </a:xfrm>
          <a:prstGeom prst="rect">
            <a:avLst/>
          </a:prstGeom>
          <a:noFill/>
        </p:spPr>
        <p:txBody>
          <a:bodyPr wrap="square">
            <a:spAutoFit/>
          </a:bodyPr>
          <a:lstStyle/>
          <a:p>
            <a:pPr algn="ctr"/>
            <a:r>
              <a:rPr lang="en-US" sz="2800" dirty="0">
                <a:solidFill>
                  <a:schemeClr val="bg1"/>
                </a:solidFill>
                <a:latin typeface="Palatino" pitchFamily="2" charset="77"/>
                <a:ea typeface="Palatino" pitchFamily="2" charset="77"/>
                <a:cs typeface="Tahoma" panose="020B0604030504040204" pitchFamily="34" charset="0"/>
              </a:rPr>
              <a:t>“Thus says the Lord, who makes a way in the sea</a:t>
            </a:r>
          </a:p>
          <a:p>
            <a:pPr algn="ctr"/>
            <a:r>
              <a:rPr lang="en-US" sz="2800" dirty="0">
                <a:solidFill>
                  <a:schemeClr val="bg1"/>
                </a:solidFill>
                <a:latin typeface="Palatino" pitchFamily="2" charset="77"/>
                <a:ea typeface="Palatino" pitchFamily="2" charset="77"/>
                <a:cs typeface="Tahoma" panose="020B0604030504040204" pitchFamily="34" charset="0"/>
              </a:rPr>
              <a:t>A path in the mighty waters </a:t>
            </a:r>
          </a:p>
          <a:p>
            <a:pPr algn="ctr"/>
            <a:r>
              <a:rPr lang="en-US" sz="2800" dirty="0">
                <a:solidFill>
                  <a:schemeClr val="bg1"/>
                </a:solidFill>
                <a:latin typeface="Palatino" pitchFamily="2" charset="77"/>
                <a:ea typeface="Palatino" pitchFamily="2" charset="77"/>
                <a:cs typeface="Tahoma" panose="020B0604030504040204" pitchFamily="34" charset="0"/>
              </a:rPr>
              <a:t>Who brings forth chariot and horse, army and warrior ; they lie down , then cannot rise </a:t>
            </a:r>
          </a:p>
          <a:p>
            <a:pPr algn="ctr"/>
            <a:r>
              <a:rPr lang="en-US" sz="2800" dirty="0">
                <a:solidFill>
                  <a:schemeClr val="bg1"/>
                </a:solidFill>
                <a:latin typeface="Palatino" pitchFamily="2" charset="77"/>
                <a:ea typeface="Palatino" pitchFamily="2" charset="77"/>
                <a:cs typeface="Tahoma" panose="020B0604030504040204" pitchFamily="34" charset="0"/>
              </a:rPr>
              <a:t>They are extinguished , quenched like a wick</a:t>
            </a:r>
          </a:p>
          <a:p>
            <a:pPr algn="ctr"/>
            <a:r>
              <a:rPr lang="en-US" sz="2800" dirty="0">
                <a:solidFill>
                  <a:schemeClr val="bg1"/>
                </a:solidFill>
                <a:latin typeface="Palatino" pitchFamily="2" charset="77"/>
                <a:ea typeface="Palatino" pitchFamily="2" charset="77"/>
                <a:cs typeface="Tahoma" panose="020B0604030504040204" pitchFamily="34" charset="0"/>
              </a:rPr>
              <a:t>Remember not the former things</a:t>
            </a:r>
          </a:p>
          <a:p>
            <a:pPr algn="ctr"/>
            <a:r>
              <a:rPr lang="en-US" sz="2800" dirty="0">
                <a:solidFill>
                  <a:schemeClr val="bg1"/>
                </a:solidFill>
                <a:latin typeface="Palatino" pitchFamily="2" charset="77"/>
                <a:ea typeface="Palatino" pitchFamily="2" charset="77"/>
                <a:cs typeface="Tahoma" panose="020B0604030504040204" pitchFamily="34" charset="0"/>
              </a:rPr>
              <a:t>Nor consider the things of old </a:t>
            </a:r>
          </a:p>
          <a:p>
            <a:pPr algn="ctr"/>
            <a:r>
              <a:rPr lang="en-US" sz="2800" dirty="0">
                <a:solidFill>
                  <a:schemeClr val="bg1"/>
                </a:solidFill>
                <a:latin typeface="Palatino" pitchFamily="2" charset="77"/>
                <a:ea typeface="Palatino" pitchFamily="2" charset="77"/>
                <a:cs typeface="Tahoma" panose="020B0604030504040204" pitchFamily="34" charset="0"/>
              </a:rPr>
              <a:t>Behold , I am doing a new thing</a:t>
            </a:r>
          </a:p>
          <a:p>
            <a:pPr algn="ctr"/>
            <a:r>
              <a:rPr lang="en-US" sz="2800" dirty="0">
                <a:solidFill>
                  <a:schemeClr val="bg1"/>
                </a:solidFill>
                <a:latin typeface="Palatino" pitchFamily="2" charset="77"/>
                <a:ea typeface="Palatino" pitchFamily="2" charset="77"/>
                <a:cs typeface="Tahoma" panose="020B0604030504040204" pitchFamily="34" charset="0"/>
              </a:rPr>
              <a:t>Now it springs forth , do you not perceive it </a:t>
            </a:r>
          </a:p>
          <a:p>
            <a:pPr algn="ctr"/>
            <a:r>
              <a:rPr lang="en-US" sz="2800" dirty="0">
                <a:solidFill>
                  <a:schemeClr val="bg1"/>
                </a:solidFill>
                <a:latin typeface="Palatino" pitchFamily="2" charset="77"/>
                <a:ea typeface="Palatino" pitchFamily="2" charset="77"/>
                <a:cs typeface="Tahoma" panose="020B0604030504040204" pitchFamily="34" charset="0"/>
              </a:rPr>
              <a:t>I will make a way in the wilderness &amp; rivers in the desert “ Is 43:16-19</a:t>
            </a:r>
          </a:p>
        </p:txBody>
      </p:sp>
    </p:spTree>
    <p:extLst>
      <p:ext uri="{BB962C8B-B14F-4D97-AF65-F5344CB8AC3E}">
        <p14:creationId xmlns:p14="http://schemas.microsoft.com/office/powerpoint/2010/main" val="589017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B556D-AC6E-A4AE-5757-EAAA78C780E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139B2BA-3ECE-C92E-F239-B64B579E2668}"/>
              </a:ext>
            </a:extLst>
          </p:cNvPr>
          <p:cNvSpPr txBox="1"/>
          <p:nvPr/>
        </p:nvSpPr>
        <p:spPr>
          <a:xfrm>
            <a:off x="4902994" y="2032585"/>
            <a:ext cx="3556635" cy="1273586"/>
          </a:xfrm>
          <a:prstGeom prst="rect">
            <a:avLst/>
          </a:prstGeom>
        </p:spPr>
        <p:txBody>
          <a:bodyPr vert="horz" wrap="square" lIns="0" tIns="1429" rIns="0" bIns="0" rtlCol="0">
            <a:spAutoFit/>
          </a:bodyPr>
          <a:lstStyle/>
          <a:p>
            <a:pPr marR="126683">
              <a:lnSpc>
                <a:spcPts val="2520"/>
              </a:lnSpc>
              <a:spcBef>
                <a:spcPts val="11"/>
              </a:spcBef>
            </a:pPr>
            <a:r>
              <a:rPr sz="2100" spc="-34" dirty="0">
                <a:latin typeface="Verdana"/>
                <a:cs typeface="Verdana"/>
              </a:rPr>
              <a:t>CHRISTIAN</a:t>
            </a:r>
            <a:r>
              <a:rPr sz="2100" spc="-153" dirty="0">
                <a:latin typeface="Verdana"/>
                <a:cs typeface="Verdana"/>
              </a:rPr>
              <a:t> </a:t>
            </a:r>
            <a:r>
              <a:rPr sz="2100" spc="71" dirty="0">
                <a:latin typeface="Verdana"/>
                <a:cs typeface="Verdana"/>
              </a:rPr>
              <a:t>POPULATION </a:t>
            </a:r>
            <a:r>
              <a:rPr sz="2100" dirty="0">
                <a:latin typeface="Verdana"/>
                <a:cs typeface="Verdana"/>
              </a:rPr>
              <a:t>INCREASE</a:t>
            </a:r>
            <a:r>
              <a:rPr sz="2100" spc="-101" dirty="0">
                <a:latin typeface="Verdana"/>
                <a:cs typeface="Verdana"/>
              </a:rPr>
              <a:t> </a:t>
            </a:r>
            <a:r>
              <a:rPr sz="2100" spc="-30" dirty="0">
                <a:latin typeface="Verdana"/>
                <a:cs typeface="Verdana"/>
              </a:rPr>
              <a:t>2000-</a:t>
            </a:r>
            <a:r>
              <a:rPr sz="2100" spc="-15" dirty="0">
                <a:latin typeface="Verdana"/>
                <a:cs typeface="Verdana"/>
              </a:rPr>
              <a:t>2050</a:t>
            </a:r>
            <a:endParaRPr sz="2100">
              <a:latin typeface="Verdana"/>
              <a:cs typeface="Verdana"/>
            </a:endParaRPr>
          </a:p>
          <a:p>
            <a:pPr>
              <a:spcBef>
                <a:spcPts val="2438"/>
              </a:spcBef>
            </a:pPr>
            <a:r>
              <a:rPr sz="2100" dirty="0">
                <a:latin typeface="Verdana"/>
                <a:cs typeface="Verdana"/>
              </a:rPr>
              <a:t>AFRICA</a:t>
            </a:r>
            <a:r>
              <a:rPr sz="2100" spc="-56" dirty="0">
                <a:latin typeface="Verdana"/>
                <a:cs typeface="Verdana"/>
              </a:rPr>
              <a:t> </a:t>
            </a:r>
            <a:r>
              <a:rPr sz="2100" spc="-79" dirty="0">
                <a:latin typeface="Verdana"/>
                <a:cs typeface="Verdana"/>
              </a:rPr>
              <a:t>TOTAL:</a:t>
            </a:r>
            <a:r>
              <a:rPr sz="2100" spc="-68" dirty="0">
                <a:latin typeface="Verdana"/>
                <a:cs typeface="Verdana"/>
              </a:rPr>
              <a:t> </a:t>
            </a:r>
            <a:r>
              <a:rPr sz="2100" spc="-206" dirty="0">
                <a:latin typeface="Verdana"/>
                <a:cs typeface="Verdana"/>
              </a:rPr>
              <a:t>901</a:t>
            </a:r>
            <a:r>
              <a:rPr sz="2100" spc="-86" dirty="0">
                <a:latin typeface="Verdana"/>
                <a:cs typeface="Verdana"/>
              </a:rPr>
              <a:t> </a:t>
            </a:r>
            <a:r>
              <a:rPr sz="2100" spc="26" dirty="0">
                <a:latin typeface="Verdana"/>
                <a:cs typeface="Verdana"/>
              </a:rPr>
              <a:t>million</a:t>
            </a:r>
            <a:endParaRPr sz="2100">
              <a:latin typeface="Verdana"/>
              <a:cs typeface="Verdana"/>
            </a:endParaRPr>
          </a:p>
        </p:txBody>
      </p:sp>
      <p:sp>
        <p:nvSpPr>
          <p:cNvPr id="3" name="object 3">
            <a:extLst>
              <a:ext uri="{FF2B5EF4-FFF2-40B4-BE49-F238E27FC236}">
                <a16:creationId xmlns:a16="http://schemas.microsoft.com/office/drawing/2014/main" id="{C2C4F872-AA96-A4C6-B1FC-11D6E95491FF}"/>
              </a:ext>
            </a:extLst>
          </p:cNvPr>
          <p:cNvSpPr txBox="1"/>
          <p:nvPr/>
        </p:nvSpPr>
        <p:spPr>
          <a:xfrm>
            <a:off x="4801076" y="2008297"/>
            <a:ext cx="3596164" cy="1273586"/>
          </a:xfrm>
          <a:prstGeom prst="rect">
            <a:avLst/>
          </a:prstGeom>
        </p:spPr>
        <p:txBody>
          <a:bodyPr vert="horz" wrap="square" lIns="0" tIns="1429" rIns="0" bIns="0" rtlCol="0">
            <a:spAutoFit/>
          </a:bodyPr>
          <a:lstStyle/>
          <a:p>
            <a:pPr marR="166211">
              <a:lnSpc>
                <a:spcPts val="2520"/>
              </a:lnSpc>
              <a:spcBef>
                <a:spcPts val="11"/>
              </a:spcBef>
            </a:pPr>
            <a:r>
              <a:rPr sz="2100" spc="-34" dirty="0">
                <a:latin typeface="Verdana"/>
                <a:cs typeface="Verdana"/>
              </a:rPr>
              <a:t>CHRISTIAN</a:t>
            </a:r>
            <a:r>
              <a:rPr sz="2100" spc="-153" dirty="0">
                <a:latin typeface="Verdana"/>
                <a:cs typeface="Verdana"/>
              </a:rPr>
              <a:t> </a:t>
            </a:r>
            <a:r>
              <a:rPr sz="2100" spc="71" dirty="0">
                <a:latin typeface="Verdana"/>
                <a:cs typeface="Verdana"/>
              </a:rPr>
              <a:t>POPULATION </a:t>
            </a:r>
            <a:r>
              <a:rPr sz="2100" dirty="0">
                <a:latin typeface="Verdana"/>
                <a:cs typeface="Verdana"/>
              </a:rPr>
              <a:t>INCREASE</a:t>
            </a:r>
            <a:r>
              <a:rPr sz="2100" spc="-113" dirty="0">
                <a:latin typeface="Verdana"/>
                <a:cs typeface="Verdana"/>
              </a:rPr>
              <a:t> </a:t>
            </a:r>
            <a:r>
              <a:rPr sz="2100" spc="-30" dirty="0">
                <a:latin typeface="Verdana"/>
                <a:cs typeface="Verdana"/>
              </a:rPr>
              <a:t>2000-</a:t>
            </a:r>
            <a:r>
              <a:rPr sz="2100" spc="-15" dirty="0">
                <a:latin typeface="Verdana"/>
                <a:cs typeface="Verdana"/>
              </a:rPr>
              <a:t>2050</a:t>
            </a:r>
            <a:endParaRPr sz="2100">
              <a:latin typeface="Verdana"/>
              <a:cs typeface="Verdana"/>
            </a:endParaRPr>
          </a:p>
          <a:p>
            <a:pPr>
              <a:spcBef>
                <a:spcPts val="2441"/>
              </a:spcBef>
            </a:pPr>
            <a:r>
              <a:rPr sz="2100" spc="68" dirty="0">
                <a:latin typeface="Verdana"/>
                <a:cs typeface="Verdana"/>
              </a:rPr>
              <a:t>GLOBAL</a:t>
            </a:r>
            <a:r>
              <a:rPr sz="2100" spc="-120" dirty="0">
                <a:latin typeface="Verdana"/>
                <a:cs typeface="Verdana"/>
              </a:rPr>
              <a:t> </a:t>
            </a:r>
            <a:r>
              <a:rPr sz="2100" spc="-83" dirty="0">
                <a:latin typeface="Verdana"/>
                <a:cs typeface="Verdana"/>
              </a:rPr>
              <a:t>TOTAL:</a:t>
            </a:r>
            <a:r>
              <a:rPr sz="2100" spc="-86" dirty="0">
                <a:latin typeface="Verdana"/>
                <a:cs typeface="Verdana"/>
              </a:rPr>
              <a:t> </a:t>
            </a:r>
            <a:r>
              <a:rPr sz="2100" spc="-296" dirty="0">
                <a:latin typeface="Verdana"/>
                <a:cs typeface="Verdana"/>
              </a:rPr>
              <a:t>1.35</a:t>
            </a:r>
            <a:r>
              <a:rPr sz="2100" spc="-98" dirty="0">
                <a:latin typeface="Verdana"/>
                <a:cs typeface="Verdana"/>
              </a:rPr>
              <a:t> </a:t>
            </a:r>
            <a:r>
              <a:rPr sz="2100" spc="-8" dirty="0">
                <a:latin typeface="Verdana"/>
                <a:cs typeface="Verdana"/>
              </a:rPr>
              <a:t>billion</a:t>
            </a:r>
            <a:endParaRPr sz="2100">
              <a:latin typeface="Verdana"/>
              <a:cs typeface="Verdana"/>
            </a:endParaRPr>
          </a:p>
        </p:txBody>
      </p:sp>
      <p:sp>
        <p:nvSpPr>
          <p:cNvPr id="5" name="object 5">
            <a:extLst>
              <a:ext uri="{FF2B5EF4-FFF2-40B4-BE49-F238E27FC236}">
                <a16:creationId xmlns:a16="http://schemas.microsoft.com/office/drawing/2014/main" id="{6FDEE4E5-B605-B523-70FE-EDDD9FCD1E90}"/>
              </a:ext>
            </a:extLst>
          </p:cNvPr>
          <p:cNvSpPr/>
          <p:nvPr/>
        </p:nvSpPr>
        <p:spPr>
          <a:xfrm>
            <a:off x="2133600" y="1607082"/>
            <a:ext cx="6867715" cy="1929333"/>
          </a:xfrm>
          <a:custGeom>
            <a:avLst/>
            <a:gdLst/>
            <a:ahLst/>
            <a:cxnLst/>
            <a:rect l="l" t="t" r="r" b="b"/>
            <a:pathLst>
              <a:path w="6132830" h="4032885">
                <a:moveTo>
                  <a:pt x="6132576" y="0"/>
                </a:moveTo>
                <a:lnTo>
                  <a:pt x="0" y="0"/>
                </a:lnTo>
                <a:lnTo>
                  <a:pt x="0" y="4032504"/>
                </a:lnTo>
                <a:lnTo>
                  <a:pt x="6132576" y="4032504"/>
                </a:lnTo>
                <a:lnTo>
                  <a:pt x="6132576" y="0"/>
                </a:lnTo>
                <a:close/>
              </a:path>
            </a:pathLst>
          </a:custGeom>
          <a:solidFill>
            <a:schemeClr val="accent3">
              <a:lumMod val="75000"/>
            </a:schemeClr>
          </a:solidFill>
        </p:spPr>
        <p:txBody>
          <a:bodyPr wrap="square" lIns="0" tIns="0" rIns="0" bIns="0" rtlCol="0"/>
          <a:lstStyle/>
          <a:p>
            <a:endParaRPr/>
          </a:p>
        </p:txBody>
      </p:sp>
      <p:pic>
        <p:nvPicPr>
          <p:cNvPr id="4" name="object 4">
            <a:extLst>
              <a:ext uri="{FF2B5EF4-FFF2-40B4-BE49-F238E27FC236}">
                <a16:creationId xmlns:a16="http://schemas.microsoft.com/office/drawing/2014/main" id="{00F3AC01-3EC2-9DB7-B08E-EA035FD16449}"/>
              </a:ext>
            </a:extLst>
          </p:cNvPr>
          <p:cNvPicPr/>
          <p:nvPr/>
        </p:nvPicPr>
        <p:blipFill>
          <a:blip r:embed="rId2" cstate="print"/>
          <a:stretch>
            <a:fillRect/>
          </a:stretch>
        </p:blipFill>
        <p:spPr>
          <a:xfrm>
            <a:off x="613409" y="990978"/>
            <a:ext cx="3308223" cy="3308223"/>
          </a:xfrm>
          <a:prstGeom prst="rect">
            <a:avLst/>
          </a:prstGeom>
        </p:spPr>
      </p:pic>
      <p:sp>
        <p:nvSpPr>
          <p:cNvPr id="6" name="object 6">
            <a:extLst>
              <a:ext uri="{FF2B5EF4-FFF2-40B4-BE49-F238E27FC236}">
                <a16:creationId xmlns:a16="http://schemas.microsoft.com/office/drawing/2014/main" id="{A3400836-0A72-E471-DA48-E31AE8F9577A}"/>
              </a:ext>
            </a:extLst>
          </p:cNvPr>
          <p:cNvSpPr txBox="1">
            <a:spLocks noGrp="1"/>
          </p:cNvSpPr>
          <p:nvPr>
            <p:ph type="title"/>
          </p:nvPr>
        </p:nvSpPr>
        <p:spPr>
          <a:xfrm>
            <a:off x="4077654" y="1772609"/>
            <a:ext cx="4577027" cy="1793537"/>
          </a:xfrm>
          <a:prstGeom prst="rect">
            <a:avLst/>
          </a:prstGeom>
        </p:spPr>
        <p:txBody>
          <a:bodyPr vert="horz" wrap="square" lIns="0" tIns="9049" rIns="0" bIns="0" rtlCol="0">
            <a:spAutoFit/>
          </a:bodyPr>
          <a:lstStyle/>
          <a:p>
            <a:pPr marL="9525" marR="3810" algn="ctr">
              <a:lnSpc>
                <a:spcPct val="150000"/>
              </a:lnSpc>
              <a:spcBef>
                <a:spcPts val="71"/>
              </a:spcBef>
            </a:pPr>
            <a:r>
              <a:rPr sz="2000" b="0" i="1" spc="120" dirty="0">
                <a:latin typeface="Verdana"/>
                <a:cs typeface="Verdana"/>
              </a:rPr>
              <a:t>TWO</a:t>
            </a:r>
            <a:r>
              <a:rPr sz="2000" b="0" i="1" spc="-199" dirty="0">
                <a:latin typeface="Verdana"/>
                <a:cs typeface="Verdana"/>
              </a:rPr>
              <a:t> </a:t>
            </a:r>
            <a:r>
              <a:rPr sz="2000" b="0" i="1" spc="-34" dirty="0">
                <a:latin typeface="Verdana"/>
                <a:cs typeface="Verdana"/>
              </a:rPr>
              <a:t>THIRDS</a:t>
            </a:r>
            <a:r>
              <a:rPr sz="2000" b="0" i="1" spc="-180" dirty="0">
                <a:latin typeface="Verdana"/>
                <a:cs typeface="Verdana"/>
              </a:rPr>
              <a:t> </a:t>
            </a:r>
            <a:r>
              <a:rPr sz="2000" b="0" i="1" spc="120" dirty="0">
                <a:latin typeface="Verdana"/>
                <a:cs typeface="Verdana"/>
              </a:rPr>
              <a:t>OF</a:t>
            </a:r>
            <a:r>
              <a:rPr sz="2000" b="0" i="1" spc="-180" dirty="0">
                <a:latin typeface="Verdana"/>
                <a:cs typeface="Verdana"/>
              </a:rPr>
              <a:t> </a:t>
            </a:r>
            <a:r>
              <a:rPr sz="2000" i="1" spc="60" dirty="0">
                <a:latin typeface="Verdana"/>
                <a:cs typeface="Verdana"/>
              </a:rPr>
              <a:t>ALL </a:t>
            </a:r>
            <a:r>
              <a:rPr sz="2000" i="1" spc="-38" dirty="0">
                <a:latin typeface="Verdana"/>
                <a:cs typeface="Verdana"/>
              </a:rPr>
              <a:t>CHRISTIAN</a:t>
            </a:r>
            <a:r>
              <a:rPr sz="2000" i="1" spc="-176" dirty="0">
                <a:latin typeface="Verdana"/>
                <a:cs typeface="Verdana"/>
              </a:rPr>
              <a:t> </a:t>
            </a:r>
            <a:r>
              <a:rPr sz="2000" b="0" i="1" spc="83" dirty="0">
                <a:latin typeface="Verdana"/>
                <a:cs typeface="Verdana"/>
              </a:rPr>
              <a:t>POPULATION GROWTH</a:t>
            </a:r>
            <a:r>
              <a:rPr sz="2000" b="0" i="1" spc="-210" dirty="0">
                <a:latin typeface="Verdana"/>
                <a:cs typeface="Verdana"/>
              </a:rPr>
              <a:t> </a:t>
            </a:r>
            <a:r>
              <a:rPr sz="2000" b="0" i="1" spc="135" dirty="0">
                <a:latin typeface="Verdana"/>
                <a:cs typeface="Verdana"/>
              </a:rPr>
              <a:t>FROM</a:t>
            </a:r>
            <a:r>
              <a:rPr sz="2000" b="0" i="1" spc="-199" dirty="0">
                <a:latin typeface="Verdana"/>
                <a:cs typeface="Verdana"/>
              </a:rPr>
              <a:t> </a:t>
            </a:r>
            <a:r>
              <a:rPr sz="2000" b="0" i="1" spc="-19" dirty="0">
                <a:latin typeface="Verdana"/>
                <a:cs typeface="Verdana"/>
              </a:rPr>
              <a:t>2000-</a:t>
            </a:r>
            <a:r>
              <a:rPr sz="2000" b="0" i="1" spc="-23" dirty="0">
                <a:latin typeface="Verdana"/>
                <a:cs typeface="Verdana"/>
              </a:rPr>
              <a:t>2050 </a:t>
            </a:r>
            <a:r>
              <a:rPr sz="2000" b="0" i="1" dirty="0">
                <a:latin typeface="Verdana"/>
                <a:cs typeface="Verdana"/>
              </a:rPr>
              <a:t>WILL</a:t>
            </a:r>
            <a:r>
              <a:rPr sz="2000" b="0" i="1" spc="-139" dirty="0">
                <a:latin typeface="Verdana"/>
                <a:cs typeface="Verdana"/>
              </a:rPr>
              <a:t> </a:t>
            </a:r>
            <a:r>
              <a:rPr sz="2000" b="0" i="1" spc="113" dirty="0">
                <a:latin typeface="Verdana"/>
                <a:cs typeface="Verdana"/>
              </a:rPr>
              <a:t>BE</a:t>
            </a:r>
            <a:r>
              <a:rPr sz="2000" b="0" i="1" spc="-146" dirty="0">
                <a:latin typeface="Verdana"/>
                <a:cs typeface="Verdana"/>
              </a:rPr>
              <a:t> </a:t>
            </a:r>
            <a:r>
              <a:rPr sz="2000" b="0" i="1" spc="-71" dirty="0">
                <a:latin typeface="Verdana"/>
                <a:cs typeface="Verdana"/>
              </a:rPr>
              <a:t>IN</a:t>
            </a:r>
            <a:r>
              <a:rPr sz="2000" b="0" i="1" spc="-161" dirty="0">
                <a:latin typeface="Verdana"/>
                <a:cs typeface="Verdana"/>
              </a:rPr>
              <a:t> </a:t>
            </a:r>
            <a:r>
              <a:rPr sz="2000" i="1" spc="-8" dirty="0">
                <a:latin typeface="Verdana"/>
                <a:cs typeface="Verdana"/>
              </a:rPr>
              <a:t>AFRICA</a:t>
            </a:r>
            <a:br>
              <a:rPr lang="en-US" sz="2000" b="0" i="1" spc="-8" dirty="0">
                <a:latin typeface="Verdana"/>
                <a:cs typeface="Verdana"/>
              </a:rPr>
            </a:br>
            <a:endParaRPr sz="2000" b="0" dirty="0">
              <a:latin typeface="Verdana"/>
              <a:cs typeface="Verdana"/>
            </a:endParaRPr>
          </a:p>
        </p:txBody>
      </p:sp>
      <p:sp>
        <p:nvSpPr>
          <p:cNvPr id="7" name="object 7">
            <a:extLst>
              <a:ext uri="{FF2B5EF4-FFF2-40B4-BE49-F238E27FC236}">
                <a16:creationId xmlns:a16="http://schemas.microsoft.com/office/drawing/2014/main" id="{E57D9868-2966-1D48-7DC1-5A10EE5463B6}"/>
              </a:ext>
            </a:extLst>
          </p:cNvPr>
          <p:cNvSpPr txBox="1"/>
          <p:nvPr/>
        </p:nvSpPr>
        <p:spPr>
          <a:xfrm>
            <a:off x="1752600" y="2382034"/>
            <a:ext cx="1185863" cy="379431"/>
          </a:xfrm>
          <a:prstGeom prst="rect">
            <a:avLst/>
          </a:prstGeom>
        </p:spPr>
        <p:txBody>
          <a:bodyPr vert="horz" wrap="square" lIns="0" tIns="10001" rIns="0" bIns="0" rtlCol="0">
            <a:spAutoFit/>
          </a:bodyPr>
          <a:lstStyle/>
          <a:p>
            <a:pPr marL="9525">
              <a:spcBef>
                <a:spcPts val="79"/>
              </a:spcBef>
            </a:pPr>
            <a:r>
              <a:rPr sz="2400" spc="-8" dirty="0">
                <a:solidFill>
                  <a:srgbClr val="FFFFFF"/>
                </a:solidFill>
                <a:latin typeface="Verdana"/>
                <a:cs typeface="Verdana"/>
              </a:rPr>
              <a:t>AFRICA</a:t>
            </a:r>
            <a:endParaRPr sz="2400" dirty="0">
              <a:latin typeface="Verdana"/>
              <a:cs typeface="Verdana"/>
            </a:endParaRPr>
          </a:p>
        </p:txBody>
      </p:sp>
      <p:sp>
        <p:nvSpPr>
          <p:cNvPr id="8" name="Text Placeholder 2">
            <a:extLst>
              <a:ext uri="{FF2B5EF4-FFF2-40B4-BE49-F238E27FC236}">
                <a16:creationId xmlns:a16="http://schemas.microsoft.com/office/drawing/2014/main" id="{198D2263-077E-AA61-BB3E-D18BC70D87D1}"/>
              </a:ext>
            </a:extLst>
          </p:cNvPr>
          <p:cNvSpPr txBox="1">
            <a:spLocks/>
          </p:cNvSpPr>
          <p:nvPr/>
        </p:nvSpPr>
        <p:spPr>
          <a:xfrm>
            <a:off x="6553200" y="4400550"/>
            <a:ext cx="2209800" cy="276999"/>
          </a:xfrm>
          <a:prstGeom prst="rect">
            <a:avLst/>
          </a:prstGeom>
        </p:spPr>
        <p:txBody>
          <a:bodyPr wrap="square" lIns="0" tIns="0" rIns="0" bIns="0">
            <a:spAutoFit/>
          </a:bodyPr>
          <a:lstStyle>
            <a:lvl1pPr marL="0">
              <a:defRPr sz="2800" b="0" i="0">
                <a:solidFill>
                  <a:srgbClr val="820808"/>
                </a:solidFill>
                <a:latin typeface="Tahoma"/>
                <a:ea typeface="+mn-ea"/>
                <a:cs typeface="Tahom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US" sz="1200" dirty="0">
                <a:solidFill>
                  <a:schemeClr val="bg1"/>
                </a:solidFill>
                <a:latin typeface="Century Gothic" panose="020B0502020202020204" pitchFamily="34" charset="0"/>
              </a:rPr>
              <a:t>Fred </a:t>
            </a:r>
            <a:r>
              <a:rPr lang="en-US" sz="1200" dirty="0" err="1">
                <a:solidFill>
                  <a:schemeClr val="bg1"/>
                </a:solidFill>
                <a:latin typeface="Century Gothic" panose="020B0502020202020204" pitchFamily="34" charset="0"/>
              </a:rPr>
              <a:t>Dimado</a:t>
            </a:r>
            <a:r>
              <a:rPr lang="en-US" sz="1200" dirty="0">
                <a:solidFill>
                  <a:schemeClr val="bg1"/>
                </a:solidFill>
                <a:latin typeface="Century Gothic" panose="020B0502020202020204" pitchFamily="34" charset="0"/>
              </a:rPr>
              <a:t> - </a:t>
            </a:r>
            <a:r>
              <a:rPr lang="en-US" sz="1800" b="1" dirty="0">
                <a:solidFill>
                  <a:schemeClr val="bg1"/>
                </a:solidFill>
                <a:latin typeface="Century Gothic" panose="020B0502020202020204" pitchFamily="34" charset="0"/>
              </a:rPr>
              <a:t>Pioneers</a:t>
            </a:r>
            <a:endParaRPr lang="en-TH" sz="14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830248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3FFA2-DD75-1A9A-AEA5-50BEAD33A5F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513D94AA-07AF-A3F5-6092-176082857D54}"/>
              </a:ext>
            </a:extLst>
          </p:cNvPr>
          <p:cNvGrpSpPr/>
          <p:nvPr/>
        </p:nvGrpSpPr>
        <p:grpSpPr>
          <a:xfrm>
            <a:off x="1594267" y="1680782"/>
            <a:ext cx="2419826" cy="2419350"/>
            <a:chOff x="2125689" y="2241042"/>
            <a:chExt cx="3226435" cy="3225800"/>
          </a:xfrm>
        </p:grpSpPr>
        <p:sp>
          <p:nvSpPr>
            <p:cNvPr id="3" name="object 3">
              <a:extLst>
                <a:ext uri="{FF2B5EF4-FFF2-40B4-BE49-F238E27FC236}">
                  <a16:creationId xmlns:a16="http://schemas.microsoft.com/office/drawing/2014/main" id="{9B890608-07F3-F5E2-9138-468EB1F6CB63}"/>
                </a:ext>
              </a:extLst>
            </p:cNvPr>
            <p:cNvSpPr/>
            <p:nvPr/>
          </p:nvSpPr>
          <p:spPr>
            <a:xfrm>
              <a:off x="3738626" y="2241042"/>
              <a:ext cx="1503045" cy="1612900"/>
            </a:xfrm>
            <a:custGeom>
              <a:avLst/>
              <a:gdLst/>
              <a:ahLst/>
              <a:cxnLst/>
              <a:rect l="l" t="t" r="r" b="b"/>
              <a:pathLst>
                <a:path w="1503045" h="1612900">
                  <a:moveTo>
                    <a:pt x="0" y="0"/>
                  </a:moveTo>
                  <a:lnTo>
                    <a:pt x="0" y="1612519"/>
                  </a:lnTo>
                  <a:lnTo>
                    <a:pt x="1502918" y="1028319"/>
                  </a:lnTo>
                  <a:lnTo>
                    <a:pt x="1484186" y="982227"/>
                  </a:lnTo>
                  <a:lnTo>
                    <a:pt x="1464146" y="936946"/>
                  </a:lnTo>
                  <a:lnTo>
                    <a:pt x="1442825" y="892495"/>
                  </a:lnTo>
                  <a:lnTo>
                    <a:pt x="1420250" y="848893"/>
                  </a:lnTo>
                  <a:lnTo>
                    <a:pt x="1396448" y="806158"/>
                  </a:lnTo>
                  <a:lnTo>
                    <a:pt x="1371446" y="764307"/>
                  </a:lnTo>
                  <a:lnTo>
                    <a:pt x="1345272" y="723361"/>
                  </a:lnTo>
                  <a:lnTo>
                    <a:pt x="1317951" y="683337"/>
                  </a:lnTo>
                  <a:lnTo>
                    <a:pt x="1289511" y="644253"/>
                  </a:lnTo>
                  <a:lnTo>
                    <a:pt x="1259978" y="606129"/>
                  </a:lnTo>
                  <a:lnTo>
                    <a:pt x="1229381" y="568982"/>
                  </a:lnTo>
                  <a:lnTo>
                    <a:pt x="1197746" y="532831"/>
                  </a:lnTo>
                  <a:lnTo>
                    <a:pt x="1165099" y="497695"/>
                  </a:lnTo>
                  <a:lnTo>
                    <a:pt x="1131468" y="463592"/>
                  </a:lnTo>
                  <a:lnTo>
                    <a:pt x="1096880" y="430541"/>
                  </a:lnTo>
                  <a:lnTo>
                    <a:pt x="1061362" y="398559"/>
                  </a:lnTo>
                  <a:lnTo>
                    <a:pt x="1024940" y="367666"/>
                  </a:lnTo>
                  <a:lnTo>
                    <a:pt x="987643" y="337879"/>
                  </a:lnTo>
                  <a:lnTo>
                    <a:pt x="949495" y="309219"/>
                  </a:lnTo>
                  <a:lnTo>
                    <a:pt x="910526" y="281701"/>
                  </a:lnTo>
                  <a:lnTo>
                    <a:pt x="870761" y="255347"/>
                  </a:lnTo>
                  <a:lnTo>
                    <a:pt x="830228" y="230172"/>
                  </a:lnTo>
                  <a:lnTo>
                    <a:pt x="788954" y="206198"/>
                  </a:lnTo>
                  <a:lnTo>
                    <a:pt x="746965" y="183440"/>
                  </a:lnTo>
                  <a:lnTo>
                    <a:pt x="704288" y="161919"/>
                  </a:lnTo>
                  <a:lnTo>
                    <a:pt x="660952" y="141653"/>
                  </a:lnTo>
                  <a:lnTo>
                    <a:pt x="616981" y="122660"/>
                  </a:lnTo>
                  <a:lnTo>
                    <a:pt x="572405" y="104958"/>
                  </a:lnTo>
                  <a:lnTo>
                    <a:pt x="527249" y="88566"/>
                  </a:lnTo>
                  <a:lnTo>
                    <a:pt x="481540" y="73503"/>
                  </a:lnTo>
                  <a:lnTo>
                    <a:pt x="435306" y="59786"/>
                  </a:lnTo>
                  <a:lnTo>
                    <a:pt x="388573" y="47436"/>
                  </a:lnTo>
                  <a:lnTo>
                    <a:pt x="341368" y="36469"/>
                  </a:lnTo>
                  <a:lnTo>
                    <a:pt x="293719" y="26904"/>
                  </a:lnTo>
                  <a:lnTo>
                    <a:pt x="245653" y="18760"/>
                  </a:lnTo>
                  <a:lnTo>
                    <a:pt x="197195" y="12055"/>
                  </a:lnTo>
                  <a:lnTo>
                    <a:pt x="148375" y="6809"/>
                  </a:lnTo>
                  <a:lnTo>
                    <a:pt x="99217" y="3038"/>
                  </a:lnTo>
                  <a:lnTo>
                    <a:pt x="49750" y="762"/>
                  </a:lnTo>
                  <a:lnTo>
                    <a:pt x="0" y="0"/>
                  </a:lnTo>
                  <a:close/>
                </a:path>
              </a:pathLst>
            </a:custGeom>
            <a:solidFill>
              <a:srgbClr val="EC7C30"/>
            </a:solidFill>
          </p:spPr>
          <p:txBody>
            <a:bodyPr wrap="square" lIns="0" tIns="0" rIns="0" bIns="0" rtlCol="0"/>
            <a:lstStyle/>
            <a:p>
              <a:endParaRPr/>
            </a:p>
          </p:txBody>
        </p:sp>
        <p:sp>
          <p:nvSpPr>
            <p:cNvPr id="4" name="object 4">
              <a:extLst>
                <a:ext uri="{FF2B5EF4-FFF2-40B4-BE49-F238E27FC236}">
                  <a16:creationId xmlns:a16="http://schemas.microsoft.com/office/drawing/2014/main" id="{A4F3DEFE-A811-1655-D910-30AB1DAD7046}"/>
                </a:ext>
              </a:extLst>
            </p:cNvPr>
            <p:cNvSpPr/>
            <p:nvPr/>
          </p:nvSpPr>
          <p:spPr>
            <a:xfrm>
              <a:off x="2125689" y="2241042"/>
              <a:ext cx="3226435" cy="3225800"/>
            </a:xfrm>
            <a:custGeom>
              <a:avLst/>
              <a:gdLst/>
              <a:ahLst/>
              <a:cxnLst/>
              <a:rect l="l" t="t" r="r" b="b"/>
              <a:pathLst>
                <a:path w="3226435" h="3225800">
                  <a:moveTo>
                    <a:pt x="1612936" y="0"/>
                  </a:moveTo>
                  <a:lnTo>
                    <a:pt x="1563007" y="774"/>
                  </a:lnTo>
                  <a:lnTo>
                    <a:pt x="1513191" y="3091"/>
                  </a:lnTo>
                  <a:lnTo>
                    <a:pt x="1463522" y="6945"/>
                  </a:lnTo>
                  <a:lnTo>
                    <a:pt x="1414035" y="12328"/>
                  </a:lnTo>
                  <a:lnTo>
                    <a:pt x="1364763" y="19233"/>
                  </a:lnTo>
                  <a:lnTo>
                    <a:pt x="1315740" y="27654"/>
                  </a:lnTo>
                  <a:lnTo>
                    <a:pt x="1267000" y="37582"/>
                  </a:lnTo>
                  <a:lnTo>
                    <a:pt x="1218577" y="49012"/>
                  </a:lnTo>
                  <a:lnTo>
                    <a:pt x="1170506" y="61936"/>
                  </a:lnTo>
                  <a:lnTo>
                    <a:pt x="1122819" y="76346"/>
                  </a:lnTo>
                  <a:lnTo>
                    <a:pt x="1075551" y="92237"/>
                  </a:lnTo>
                  <a:lnTo>
                    <a:pt x="1028736" y="109600"/>
                  </a:lnTo>
                  <a:lnTo>
                    <a:pt x="983876" y="127798"/>
                  </a:lnTo>
                  <a:lnTo>
                    <a:pt x="939859" y="147184"/>
                  </a:lnTo>
                  <a:lnTo>
                    <a:pt x="896694" y="167732"/>
                  </a:lnTo>
                  <a:lnTo>
                    <a:pt x="854395" y="189415"/>
                  </a:lnTo>
                  <a:lnTo>
                    <a:pt x="812971" y="212209"/>
                  </a:lnTo>
                  <a:lnTo>
                    <a:pt x="772434" y="236088"/>
                  </a:lnTo>
                  <a:lnTo>
                    <a:pt x="732797" y="261025"/>
                  </a:lnTo>
                  <a:lnTo>
                    <a:pt x="694069" y="286995"/>
                  </a:lnTo>
                  <a:lnTo>
                    <a:pt x="656263" y="313973"/>
                  </a:lnTo>
                  <a:lnTo>
                    <a:pt x="619390" y="341931"/>
                  </a:lnTo>
                  <a:lnTo>
                    <a:pt x="583461" y="370845"/>
                  </a:lnTo>
                  <a:lnTo>
                    <a:pt x="548487" y="400688"/>
                  </a:lnTo>
                  <a:lnTo>
                    <a:pt x="514480" y="431435"/>
                  </a:lnTo>
                  <a:lnTo>
                    <a:pt x="481452" y="463059"/>
                  </a:lnTo>
                  <a:lnTo>
                    <a:pt x="449414" y="495536"/>
                  </a:lnTo>
                  <a:lnTo>
                    <a:pt x="418376" y="528839"/>
                  </a:lnTo>
                  <a:lnTo>
                    <a:pt x="388351" y="562942"/>
                  </a:lnTo>
                  <a:lnTo>
                    <a:pt x="359349" y="597820"/>
                  </a:lnTo>
                  <a:lnTo>
                    <a:pt x="331383" y="633447"/>
                  </a:lnTo>
                  <a:lnTo>
                    <a:pt x="304463" y="669796"/>
                  </a:lnTo>
                  <a:lnTo>
                    <a:pt x="278601" y="706842"/>
                  </a:lnTo>
                  <a:lnTo>
                    <a:pt x="253808" y="744560"/>
                  </a:lnTo>
                  <a:lnTo>
                    <a:pt x="230096" y="782923"/>
                  </a:lnTo>
                  <a:lnTo>
                    <a:pt x="207476" y="821905"/>
                  </a:lnTo>
                  <a:lnTo>
                    <a:pt x="185959" y="861482"/>
                  </a:lnTo>
                  <a:lnTo>
                    <a:pt x="165557" y="901626"/>
                  </a:lnTo>
                  <a:lnTo>
                    <a:pt x="146281" y="942312"/>
                  </a:lnTo>
                  <a:lnTo>
                    <a:pt x="128142" y="983514"/>
                  </a:lnTo>
                  <a:lnTo>
                    <a:pt x="111153" y="1025207"/>
                  </a:lnTo>
                  <a:lnTo>
                    <a:pt x="95323" y="1067364"/>
                  </a:lnTo>
                  <a:lnTo>
                    <a:pt x="80665" y="1109960"/>
                  </a:lnTo>
                  <a:lnTo>
                    <a:pt x="67190" y="1152969"/>
                  </a:lnTo>
                  <a:lnTo>
                    <a:pt x="54909" y="1196365"/>
                  </a:lnTo>
                  <a:lnTo>
                    <a:pt x="43834" y="1240122"/>
                  </a:lnTo>
                  <a:lnTo>
                    <a:pt x="33976" y="1284215"/>
                  </a:lnTo>
                  <a:lnTo>
                    <a:pt x="25346" y="1328617"/>
                  </a:lnTo>
                  <a:lnTo>
                    <a:pt x="17956" y="1373303"/>
                  </a:lnTo>
                  <a:lnTo>
                    <a:pt x="11817" y="1418246"/>
                  </a:lnTo>
                  <a:lnTo>
                    <a:pt x="6940" y="1463422"/>
                  </a:lnTo>
                  <a:lnTo>
                    <a:pt x="3338" y="1508804"/>
                  </a:lnTo>
                  <a:lnTo>
                    <a:pt x="1020" y="1554367"/>
                  </a:lnTo>
                  <a:lnTo>
                    <a:pt x="0" y="1600084"/>
                  </a:lnTo>
                  <a:lnTo>
                    <a:pt x="287" y="1645930"/>
                  </a:lnTo>
                  <a:lnTo>
                    <a:pt x="1893" y="1691878"/>
                  </a:lnTo>
                  <a:lnTo>
                    <a:pt x="4830" y="1737904"/>
                  </a:lnTo>
                  <a:lnTo>
                    <a:pt x="9110" y="1783981"/>
                  </a:lnTo>
                  <a:lnTo>
                    <a:pt x="14742" y="1830084"/>
                  </a:lnTo>
                  <a:lnTo>
                    <a:pt x="21740" y="1876186"/>
                  </a:lnTo>
                  <a:lnTo>
                    <a:pt x="30113" y="1922261"/>
                  </a:lnTo>
                  <a:lnTo>
                    <a:pt x="39874" y="1968285"/>
                  </a:lnTo>
                  <a:lnTo>
                    <a:pt x="51034" y="2014231"/>
                  </a:lnTo>
                  <a:lnTo>
                    <a:pt x="63605" y="2060073"/>
                  </a:lnTo>
                  <a:lnTo>
                    <a:pt x="77597" y="2105786"/>
                  </a:lnTo>
                  <a:lnTo>
                    <a:pt x="93022" y="2151343"/>
                  </a:lnTo>
                  <a:lnTo>
                    <a:pt x="109891" y="2196719"/>
                  </a:lnTo>
                  <a:lnTo>
                    <a:pt x="128095" y="2241578"/>
                  </a:lnTo>
                  <a:lnTo>
                    <a:pt x="147488" y="2285596"/>
                  </a:lnTo>
                  <a:lnTo>
                    <a:pt x="168042" y="2328760"/>
                  </a:lnTo>
                  <a:lnTo>
                    <a:pt x="189731" y="2371060"/>
                  </a:lnTo>
                  <a:lnTo>
                    <a:pt x="212531" y="2412484"/>
                  </a:lnTo>
                  <a:lnTo>
                    <a:pt x="236416" y="2453021"/>
                  </a:lnTo>
                  <a:lnTo>
                    <a:pt x="261358" y="2492659"/>
                  </a:lnTo>
                  <a:lnTo>
                    <a:pt x="287334" y="2531387"/>
                  </a:lnTo>
                  <a:lnTo>
                    <a:pt x="314316" y="2569193"/>
                  </a:lnTo>
                  <a:lnTo>
                    <a:pt x="342279" y="2606067"/>
                  </a:lnTo>
                  <a:lnTo>
                    <a:pt x="371197" y="2641996"/>
                  </a:lnTo>
                  <a:lnTo>
                    <a:pt x="401044" y="2676970"/>
                  </a:lnTo>
                  <a:lnTo>
                    <a:pt x="431795" y="2710977"/>
                  </a:lnTo>
                  <a:lnTo>
                    <a:pt x="463424" y="2744006"/>
                  </a:lnTo>
                  <a:lnTo>
                    <a:pt x="495905" y="2776045"/>
                  </a:lnTo>
                  <a:lnTo>
                    <a:pt x="529211" y="2807083"/>
                  </a:lnTo>
                  <a:lnTo>
                    <a:pt x="563318" y="2837109"/>
                  </a:lnTo>
                  <a:lnTo>
                    <a:pt x="598199" y="2866111"/>
                  </a:lnTo>
                  <a:lnTo>
                    <a:pt x="633828" y="2894078"/>
                  </a:lnTo>
                  <a:lnTo>
                    <a:pt x="670181" y="2920998"/>
                  </a:lnTo>
                  <a:lnTo>
                    <a:pt x="707230" y="2946860"/>
                  </a:lnTo>
                  <a:lnTo>
                    <a:pt x="744950" y="2971653"/>
                  </a:lnTo>
                  <a:lnTo>
                    <a:pt x="783315" y="2995366"/>
                  </a:lnTo>
                  <a:lnTo>
                    <a:pt x="822300" y="3017987"/>
                  </a:lnTo>
                  <a:lnTo>
                    <a:pt x="861878" y="3039504"/>
                  </a:lnTo>
                  <a:lnTo>
                    <a:pt x="902024" y="3059906"/>
                  </a:lnTo>
                  <a:lnTo>
                    <a:pt x="942712" y="3079183"/>
                  </a:lnTo>
                  <a:lnTo>
                    <a:pt x="983916" y="3097322"/>
                  </a:lnTo>
                  <a:lnTo>
                    <a:pt x="1025611" y="3114312"/>
                  </a:lnTo>
                  <a:lnTo>
                    <a:pt x="1067770" y="3130142"/>
                  </a:lnTo>
                  <a:lnTo>
                    <a:pt x="1110367" y="3144800"/>
                  </a:lnTo>
                  <a:lnTo>
                    <a:pt x="1153377" y="3158275"/>
                  </a:lnTo>
                  <a:lnTo>
                    <a:pt x="1196774" y="3170556"/>
                  </a:lnTo>
                  <a:lnTo>
                    <a:pt x="1240532" y="3181632"/>
                  </a:lnTo>
                  <a:lnTo>
                    <a:pt x="1284626" y="3191490"/>
                  </a:lnTo>
                  <a:lnTo>
                    <a:pt x="1329029" y="3200120"/>
                  </a:lnTo>
                  <a:lnTo>
                    <a:pt x="1373716" y="3207510"/>
                  </a:lnTo>
                  <a:lnTo>
                    <a:pt x="1418660" y="3213649"/>
                  </a:lnTo>
                  <a:lnTo>
                    <a:pt x="1463836" y="3218525"/>
                  </a:lnTo>
                  <a:lnTo>
                    <a:pt x="1509219" y="3222128"/>
                  </a:lnTo>
                  <a:lnTo>
                    <a:pt x="1554782" y="3224445"/>
                  </a:lnTo>
                  <a:lnTo>
                    <a:pt x="1600499" y="3225465"/>
                  </a:lnTo>
                  <a:lnTo>
                    <a:pt x="1646346" y="3225178"/>
                  </a:lnTo>
                  <a:lnTo>
                    <a:pt x="1692295" y="3223571"/>
                  </a:lnTo>
                  <a:lnTo>
                    <a:pt x="1738321" y="3220633"/>
                  </a:lnTo>
                  <a:lnTo>
                    <a:pt x="1784398" y="3216354"/>
                  </a:lnTo>
                  <a:lnTo>
                    <a:pt x="1830501" y="3210720"/>
                  </a:lnTo>
                  <a:lnTo>
                    <a:pt x="1876603" y="3203722"/>
                  </a:lnTo>
                  <a:lnTo>
                    <a:pt x="1922679" y="3195348"/>
                  </a:lnTo>
                  <a:lnTo>
                    <a:pt x="1968702" y="3185586"/>
                  </a:lnTo>
                  <a:lnTo>
                    <a:pt x="2014648" y="3174425"/>
                  </a:lnTo>
                  <a:lnTo>
                    <a:pt x="2060490" y="3161853"/>
                  </a:lnTo>
                  <a:lnTo>
                    <a:pt x="2106203" y="3147860"/>
                  </a:lnTo>
                  <a:lnTo>
                    <a:pt x="2151760" y="3132434"/>
                  </a:lnTo>
                  <a:lnTo>
                    <a:pt x="2197136" y="3115564"/>
                  </a:lnTo>
                  <a:lnTo>
                    <a:pt x="2241995" y="3097359"/>
                  </a:lnTo>
                  <a:lnTo>
                    <a:pt x="2286013" y="3077967"/>
                  </a:lnTo>
                  <a:lnTo>
                    <a:pt x="2329177" y="3057413"/>
                  </a:lnTo>
                  <a:lnTo>
                    <a:pt x="2371477" y="3035723"/>
                  </a:lnTo>
                  <a:lnTo>
                    <a:pt x="2412901" y="3012923"/>
                  </a:lnTo>
                  <a:lnTo>
                    <a:pt x="2453437" y="2989039"/>
                  </a:lnTo>
                  <a:lnTo>
                    <a:pt x="2493075" y="2964096"/>
                  </a:lnTo>
                  <a:lnTo>
                    <a:pt x="2531802" y="2938121"/>
                  </a:lnTo>
                  <a:lnTo>
                    <a:pt x="2569608" y="2911139"/>
                  </a:lnTo>
                  <a:lnTo>
                    <a:pt x="2606481" y="2883176"/>
                  </a:lnTo>
                  <a:lnTo>
                    <a:pt x="2642410" y="2854257"/>
                  </a:lnTo>
                  <a:lnTo>
                    <a:pt x="2677383" y="2824410"/>
                  </a:lnTo>
                  <a:lnTo>
                    <a:pt x="2711390" y="2793659"/>
                  </a:lnTo>
                  <a:lnTo>
                    <a:pt x="2744418" y="2762030"/>
                  </a:lnTo>
                  <a:lnTo>
                    <a:pt x="2776456" y="2729550"/>
                  </a:lnTo>
                  <a:lnTo>
                    <a:pt x="2807493" y="2696243"/>
                  </a:lnTo>
                  <a:lnTo>
                    <a:pt x="2837517" y="2662137"/>
                  </a:lnTo>
                  <a:lnTo>
                    <a:pt x="2866518" y="2627256"/>
                  </a:lnTo>
                  <a:lnTo>
                    <a:pt x="2894484" y="2591626"/>
                  </a:lnTo>
                  <a:lnTo>
                    <a:pt x="2921403" y="2555274"/>
                  </a:lnTo>
                  <a:lnTo>
                    <a:pt x="2947264" y="2518225"/>
                  </a:lnTo>
                  <a:lnTo>
                    <a:pt x="2972055" y="2480505"/>
                  </a:lnTo>
                  <a:lnTo>
                    <a:pt x="2995766" y="2442139"/>
                  </a:lnTo>
                  <a:lnTo>
                    <a:pt x="3018385" y="2403154"/>
                  </a:lnTo>
                  <a:lnTo>
                    <a:pt x="3039901" y="2363576"/>
                  </a:lnTo>
                  <a:lnTo>
                    <a:pt x="3060301" y="2323430"/>
                  </a:lnTo>
                  <a:lnTo>
                    <a:pt x="3079576" y="2282742"/>
                  </a:lnTo>
                  <a:lnTo>
                    <a:pt x="3097713" y="2241538"/>
                  </a:lnTo>
                  <a:lnTo>
                    <a:pt x="3114700" y="2199844"/>
                  </a:lnTo>
                  <a:lnTo>
                    <a:pt x="3130528" y="2157685"/>
                  </a:lnTo>
                  <a:lnTo>
                    <a:pt x="3145184" y="2115087"/>
                  </a:lnTo>
                  <a:lnTo>
                    <a:pt x="3158657" y="2072077"/>
                  </a:lnTo>
                  <a:lnTo>
                    <a:pt x="3170935" y="2028680"/>
                  </a:lnTo>
                  <a:lnTo>
                    <a:pt x="3182008" y="1984922"/>
                  </a:lnTo>
                  <a:lnTo>
                    <a:pt x="3191863" y="1940828"/>
                  </a:lnTo>
                  <a:lnTo>
                    <a:pt x="3200490" y="1896425"/>
                  </a:lnTo>
                  <a:lnTo>
                    <a:pt x="3207877" y="1851739"/>
                  </a:lnTo>
                  <a:lnTo>
                    <a:pt x="3214013" y="1806794"/>
                  </a:lnTo>
                  <a:lnTo>
                    <a:pt x="3218886" y="1761618"/>
                  </a:lnTo>
                  <a:lnTo>
                    <a:pt x="3222485" y="1716235"/>
                  </a:lnTo>
                  <a:lnTo>
                    <a:pt x="3224799" y="1670672"/>
                  </a:lnTo>
                  <a:lnTo>
                    <a:pt x="3225816" y="1624955"/>
                  </a:lnTo>
                  <a:lnTo>
                    <a:pt x="3225524" y="1579109"/>
                  </a:lnTo>
                  <a:lnTo>
                    <a:pt x="3223914" y="1533160"/>
                  </a:lnTo>
                  <a:lnTo>
                    <a:pt x="3220972" y="1487134"/>
                  </a:lnTo>
                  <a:lnTo>
                    <a:pt x="3216688" y="1441056"/>
                  </a:lnTo>
                  <a:lnTo>
                    <a:pt x="3211050" y="1394954"/>
                  </a:lnTo>
                  <a:lnTo>
                    <a:pt x="3204048" y="1348852"/>
                  </a:lnTo>
                  <a:lnTo>
                    <a:pt x="3195669" y="1302776"/>
                  </a:lnTo>
                  <a:lnTo>
                    <a:pt x="3185902" y="1256752"/>
                  </a:lnTo>
                  <a:lnTo>
                    <a:pt x="3174736" y="1210806"/>
                  </a:lnTo>
                  <a:lnTo>
                    <a:pt x="3162160" y="1164964"/>
                  </a:lnTo>
                  <a:lnTo>
                    <a:pt x="3148161" y="1119251"/>
                  </a:lnTo>
                  <a:lnTo>
                    <a:pt x="3132730" y="1073694"/>
                  </a:lnTo>
                  <a:lnTo>
                    <a:pt x="3115854" y="1028319"/>
                  </a:lnTo>
                  <a:lnTo>
                    <a:pt x="1612936" y="1612519"/>
                  </a:lnTo>
                  <a:lnTo>
                    <a:pt x="1612936" y="0"/>
                  </a:lnTo>
                  <a:close/>
                </a:path>
              </a:pathLst>
            </a:custGeom>
            <a:solidFill>
              <a:srgbClr val="4471C4"/>
            </a:solidFill>
          </p:spPr>
          <p:txBody>
            <a:bodyPr wrap="square" lIns="0" tIns="0" rIns="0" bIns="0" rtlCol="0"/>
            <a:lstStyle/>
            <a:p>
              <a:endParaRPr/>
            </a:p>
          </p:txBody>
        </p:sp>
      </p:grpSp>
      <p:grpSp>
        <p:nvGrpSpPr>
          <p:cNvPr id="5" name="object 5">
            <a:extLst>
              <a:ext uri="{FF2B5EF4-FFF2-40B4-BE49-F238E27FC236}">
                <a16:creationId xmlns:a16="http://schemas.microsoft.com/office/drawing/2014/main" id="{76290D35-F612-EF15-B9AB-C94C2F7C0F0E}"/>
              </a:ext>
            </a:extLst>
          </p:cNvPr>
          <p:cNvGrpSpPr/>
          <p:nvPr/>
        </p:nvGrpSpPr>
        <p:grpSpPr>
          <a:xfrm>
            <a:off x="5273065" y="1673638"/>
            <a:ext cx="2426018" cy="2433161"/>
            <a:chOff x="7030753" y="2231517"/>
            <a:chExt cx="3234690" cy="3244215"/>
          </a:xfrm>
        </p:grpSpPr>
        <p:sp>
          <p:nvSpPr>
            <p:cNvPr id="6" name="object 6">
              <a:extLst>
                <a:ext uri="{FF2B5EF4-FFF2-40B4-BE49-F238E27FC236}">
                  <a16:creationId xmlns:a16="http://schemas.microsoft.com/office/drawing/2014/main" id="{2D9B647F-5409-A66B-22C9-21702F0756E5}"/>
                </a:ext>
              </a:extLst>
            </p:cNvPr>
            <p:cNvSpPr/>
            <p:nvPr/>
          </p:nvSpPr>
          <p:spPr>
            <a:xfrm>
              <a:off x="8652636" y="2241042"/>
              <a:ext cx="1612900" cy="2815590"/>
            </a:xfrm>
            <a:custGeom>
              <a:avLst/>
              <a:gdLst/>
              <a:ahLst/>
              <a:cxnLst/>
              <a:rect l="l" t="t" r="r" b="b"/>
              <a:pathLst>
                <a:path w="1612900" h="2815590">
                  <a:moveTo>
                    <a:pt x="0" y="0"/>
                  </a:moveTo>
                  <a:lnTo>
                    <a:pt x="0" y="1612519"/>
                  </a:lnTo>
                  <a:lnTo>
                    <a:pt x="1074039" y="2815336"/>
                  </a:lnTo>
                  <a:lnTo>
                    <a:pt x="1110187" y="2782070"/>
                  </a:lnTo>
                  <a:lnTo>
                    <a:pt x="1145198" y="2747826"/>
                  </a:lnTo>
                  <a:lnTo>
                    <a:pt x="1179058" y="2712633"/>
                  </a:lnTo>
                  <a:lnTo>
                    <a:pt x="1211755" y="2676522"/>
                  </a:lnTo>
                  <a:lnTo>
                    <a:pt x="1243275" y="2639522"/>
                  </a:lnTo>
                  <a:lnTo>
                    <a:pt x="1273604" y="2601663"/>
                  </a:lnTo>
                  <a:lnTo>
                    <a:pt x="1302730" y="2562977"/>
                  </a:lnTo>
                  <a:lnTo>
                    <a:pt x="1330638" y="2523492"/>
                  </a:lnTo>
                  <a:lnTo>
                    <a:pt x="1357315" y="2483239"/>
                  </a:lnTo>
                  <a:lnTo>
                    <a:pt x="1382748" y="2442248"/>
                  </a:lnTo>
                  <a:lnTo>
                    <a:pt x="1406924" y="2400549"/>
                  </a:lnTo>
                  <a:lnTo>
                    <a:pt x="1429828" y="2358172"/>
                  </a:lnTo>
                  <a:lnTo>
                    <a:pt x="1451448" y="2315148"/>
                  </a:lnTo>
                  <a:lnTo>
                    <a:pt x="1471771" y="2271506"/>
                  </a:lnTo>
                  <a:lnTo>
                    <a:pt x="1490782" y="2227276"/>
                  </a:lnTo>
                  <a:lnTo>
                    <a:pt x="1508469" y="2182489"/>
                  </a:lnTo>
                  <a:lnTo>
                    <a:pt x="1524818" y="2137175"/>
                  </a:lnTo>
                  <a:lnTo>
                    <a:pt x="1539815" y="2091363"/>
                  </a:lnTo>
                  <a:lnTo>
                    <a:pt x="1553448" y="2045084"/>
                  </a:lnTo>
                  <a:lnTo>
                    <a:pt x="1565703" y="1998368"/>
                  </a:lnTo>
                  <a:lnTo>
                    <a:pt x="1576566" y="1951245"/>
                  </a:lnTo>
                  <a:lnTo>
                    <a:pt x="1586024" y="1903746"/>
                  </a:lnTo>
                  <a:lnTo>
                    <a:pt x="1594064" y="1855899"/>
                  </a:lnTo>
                  <a:lnTo>
                    <a:pt x="1600672" y="1807736"/>
                  </a:lnTo>
                  <a:lnTo>
                    <a:pt x="1605835" y="1759286"/>
                  </a:lnTo>
                  <a:lnTo>
                    <a:pt x="1609539" y="1710580"/>
                  </a:lnTo>
                  <a:lnTo>
                    <a:pt x="1611771" y="1661647"/>
                  </a:lnTo>
                  <a:lnTo>
                    <a:pt x="1612519" y="1612519"/>
                  </a:lnTo>
                  <a:lnTo>
                    <a:pt x="1611806" y="1564115"/>
                  </a:lnTo>
                  <a:lnTo>
                    <a:pt x="1609681" y="1516066"/>
                  </a:lnTo>
                  <a:lnTo>
                    <a:pt x="1606165" y="1468390"/>
                  </a:lnTo>
                  <a:lnTo>
                    <a:pt x="1601277" y="1421109"/>
                  </a:lnTo>
                  <a:lnTo>
                    <a:pt x="1595036" y="1374243"/>
                  </a:lnTo>
                  <a:lnTo>
                    <a:pt x="1587464" y="1327810"/>
                  </a:lnTo>
                  <a:lnTo>
                    <a:pt x="1578580" y="1281831"/>
                  </a:lnTo>
                  <a:lnTo>
                    <a:pt x="1568403" y="1236326"/>
                  </a:lnTo>
                  <a:lnTo>
                    <a:pt x="1556954" y="1191315"/>
                  </a:lnTo>
                  <a:lnTo>
                    <a:pt x="1544253" y="1146818"/>
                  </a:lnTo>
                  <a:lnTo>
                    <a:pt x="1530319" y="1102855"/>
                  </a:lnTo>
                  <a:lnTo>
                    <a:pt x="1515173" y="1059446"/>
                  </a:lnTo>
                  <a:lnTo>
                    <a:pt x="1498835" y="1016611"/>
                  </a:lnTo>
                  <a:lnTo>
                    <a:pt x="1481324" y="974369"/>
                  </a:lnTo>
                  <a:lnTo>
                    <a:pt x="1462660" y="932741"/>
                  </a:lnTo>
                  <a:lnTo>
                    <a:pt x="1442864" y="891747"/>
                  </a:lnTo>
                  <a:lnTo>
                    <a:pt x="1421955" y="851406"/>
                  </a:lnTo>
                  <a:lnTo>
                    <a:pt x="1399954" y="811739"/>
                  </a:lnTo>
                  <a:lnTo>
                    <a:pt x="1376879" y="772765"/>
                  </a:lnTo>
                  <a:lnTo>
                    <a:pt x="1352752" y="734505"/>
                  </a:lnTo>
                  <a:lnTo>
                    <a:pt x="1327592" y="696979"/>
                  </a:lnTo>
                  <a:lnTo>
                    <a:pt x="1301419" y="660205"/>
                  </a:lnTo>
                  <a:lnTo>
                    <a:pt x="1274253" y="624206"/>
                  </a:lnTo>
                  <a:lnTo>
                    <a:pt x="1246114" y="588999"/>
                  </a:lnTo>
                  <a:lnTo>
                    <a:pt x="1217022" y="554606"/>
                  </a:lnTo>
                  <a:lnTo>
                    <a:pt x="1186997" y="521046"/>
                  </a:lnTo>
                  <a:lnTo>
                    <a:pt x="1156059" y="488340"/>
                  </a:lnTo>
                  <a:lnTo>
                    <a:pt x="1124227" y="456506"/>
                  </a:lnTo>
                  <a:lnTo>
                    <a:pt x="1091522" y="425566"/>
                  </a:lnTo>
                  <a:lnTo>
                    <a:pt x="1057963" y="395539"/>
                  </a:lnTo>
                  <a:lnTo>
                    <a:pt x="1023572" y="366445"/>
                  </a:lnTo>
                  <a:lnTo>
                    <a:pt x="988366" y="338303"/>
                  </a:lnTo>
                  <a:lnTo>
                    <a:pt x="952367" y="311135"/>
                  </a:lnTo>
                  <a:lnTo>
                    <a:pt x="915595" y="284960"/>
                  </a:lnTo>
                  <a:lnTo>
                    <a:pt x="878069" y="259798"/>
                  </a:lnTo>
                  <a:lnTo>
                    <a:pt x="839809" y="235668"/>
                  </a:lnTo>
                  <a:lnTo>
                    <a:pt x="800836" y="212592"/>
                  </a:lnTo>
                  <a:lnTo>
                    <a:pt x="761168" y="190588"/>
                  </a:lnTo>
                  <a:lnTo>
                    <a:pt x="720827" y="169677"/>
                  </a:lnTo>
                  <a:lnTo>
                    <a:pt x="679832" y="149878"/>
                  </a:lnTo>
                  <a:lnTo>
                    <a:pt x="638203" y="131213"/>
                  </a:lnTo>
                  <a:lnTo>
                    <a:pt x="595960" y="113700"/>
                  </a:lnTo>
                  <a:lnTo>
                    <a:pt x="553123" y="97359"/>
                  </a:lnTo>
                  <a:lnTo>
                    <a:pt x="509711" y="82211"/>
                  </a:lnTo>
                  <a:lnTo>
                    <a:pt x="465746" y="68276"/>
                  </a:lnTo>
                  <a:lnTo>
                    <a:pt x="421246" y="55573"/>
                  </a:lnTo>
                  <a:lnTo>
                    <a:pt x="376232" y="44122"/>
                  </a:lnTo>
                  <a:lnTo>
                    <a:pt x="330724" y="33944"/>
                  </a:lnTo>
                  <a:lnTo>
                    <a:pt x="284741" y="25058"/>
                  </a:lnTo>
                  <a:lnTo>
                    <a:pt x="238304" y="17484"/>
                  </a:lnTo>
                  <a:lnTo>
                    <a:pt x="191432" y="11243"/>
                  </a:lnTo>
                  <a:lnTo>
                    <a:pt x="144146" y="6354"/>
                  </a:lnTo>
                  <a:lnTo>
                    <a:pt x="96465" y="2837"/>
                  </a:lnTo>
                  <a:lnTo>
                    <a:pt x="48410" y="712"/>
                  </a:lnTo>
                  <a:lnTo>
                    <a:pt x="0" y="0"/>
                  </a:lnTo>
                  <a:close/>
                </a:path>
              </a:pathLst>
            </a:custGeom>
            <a:solidFill>
              <a:srgbClr val="EC7C30"/>
            </a:solidFill>
          </p:spPr>
          <p:txBody>
            <a:bodyPr wrap="square" lIns="0" tIns="0" rIns="0" bIns="0" rtlCol="0"/>
            <a:lstStyle/>
            <a:p>
              <a:endParaRPr/>
            </a:p>
          </p:txBody>
        </p:sp>
        <p:sp>
          <p:nvSpPr>
            <p:cNvPr id="7" name="object 7">
              <a:extLst>
                <a:ext uri="{FF2B5EF4-FFF2-40B4-BE49-F238E27FC236}">
                  <a16:creationId xmlns:a16="http://schemas.microsoft.com/office/drawing/2014/main" id="{452FA683-D39C-AF6C-0D93-3ED74769C617}"/>
                </a:ext>
              </a:extLst>
            </p:cNvPr>
            <p:cNvSpPr/>
            <p:nvPr/>
          </p:nvSpPr>
          <p:spPr>
            <a:xfrm>
              <a:off x="7040278" y="2241042"/>
              <a:ext cx="2686685" cy="3225165"/>
            </a:xfrm>
            <a:custGeom>
              <a:avLst/>
              <a:gdLst/>
              <a:ahLst/>
              <a:cxnLst/>
              <a:rect l="l" t="t" r="r" b="b"/>
              <a:pathLst>
                <a:path w="2686684" h="3225165">
                  <a:moveTo>
                    <a:pt x="1612358" y="0"/>
                  </a:moveTo>
                  <a:lnTo>
                    <a:pt x="1562921" y="757"/>
                  </a:lnTo>
                  <a:lnTo>
                    <a:pt x="1513660" y="3021"/>
                  </a:lnTo>
                  <a:lnTo>
                    <a:pt x="1464607" y="6780"/>
                  </a:lnTo>
                  <a:lnTo>
                    <a:pt x="1415793" y="12021"/>
                  </a:lnTo>
                  <a:lnTo>
                    <a:pt x="1367249" y="18733"/>
                  </a:lnTo>
                  <a:lnTo>
                    <a:pt x="1319008" y="26904"/>
                  </a:lnTo>
                  <a:lnTo>
                    <a:pt x="1271101" y="36521"/>
                  </a:lnTo>
                  <a:lnTo>
                    <a:pt x="1223559" y="47573"/>
                  </a:lnTo>
                  <a:lnTo>
                    <a:pt x="1176415" y="60047"/>
                  </a:lnTo>
                  <a:lnTo>
                    <a:pt x="1129700" y="73932"/>
                  </a:lnTo>
                  <a:lnTo>
                    <a:pt x="1083445" y="89216"/>
                  </a:lnTo>
                  <a:lnTo>
                    <a:pt x="1037683" y="105886"/>
                  </a:lnTo>
                  <a:lnTo>
                    <a:pt x="992445" y="123930"/>
                  </a:lnTo>
                  <a:lnTo>
                    <a:pt x="947762" y="143337"/>
                  </a:lnTo>
                  <a:lnTo>
                    <a:pt x="903666" y="164095"/>
                  </a:lnTo>
                  <a:lnTo>
                    <a:pt x="860189" y="186191"/>
                  </a:lnTo>
                  <a:lnTo>
                    <a:pt x="817362" y="209613"/>
                  </a:lnTo>
                  <a:lnTo>
                    <a:pt x="775218" y="234350"/>
                  </a:lnTo>
                  <a:lnTo>
                    <a:pt x="733787" y="260389"/>
                  </a:lnTo>
                  <a:lnTo>
                    <a:pt x="693102" y="287719"/>
                  </a:lnTo>
                  <a:lnTo>
                    <a:pt x="653193" y="316327"/>
                  </a:lnTo>
                  <a:lnTo>
                    <a:pt x="614093" y="346202"/>
                  </a:lnTo>
                  <a:lnTo>
                    <a:pt x="575834" y="377330"/>
                  </a:lnTo>
                  <a:lnTo>
                    <a:pt x="538446" y="409702"/>
                  </a:lnTo>
                  <a:lnTo>
                    <a:pt x="502811" y="442470"/>
                  </a:lnTo>
                  <a:lnTo>
                    <a:pt x="468382" y="476056"/>
                  </a:lnTo>
                  <a:lnTo>
                    <a:pt x="435159" y="510431"/>
                  </a:lnTo>
                  <a:lnTo>
                    <a:pt x="403143" y="545567"/>
                  </a:lnTo>
                  <a:lnTo>
                    <a:pt x="372338" y="581437"/>
                  </a:lnTo>
                  <a:lnTo>
                    <a:pt x="342744" y="618011"/>
                  </a:lnTo>
                  <a:lnTo>
                    <a:pt x="314363" y="655261"/>
                  </a:lnTo>
                  <a:lnTo>
                    <a:pt x="287196" y="693160"/>
                  </a:lnTo>
                  <a:lnTo>
                    <a:pt x="261245" y="731679"/>
                  </a:lnTo>
                  <a:lnTo>
                    <a:pt x="236512" y="770790"/>
                  </a:lnTo>
                  <a:lnTo>
                    <a:pt x="212998" y="810465"/>
                  </a:lnTo>
                  <a:lnTo>
                    <a:pt x="190705" y="850675"/>
                  </a:lnTo>
                  <a:lnTo>
                    <a:pt x="169634" y="891393"/>
                  </a:lnTo>
                  <a:lnTo>
                    <a:pt x="149787" y="932590"/>
                  </a:lnTo>
                  <a:lnTo>
                    <a:pt x="131166" y="974239"/>
                  </a:lnTo>
                  <a:lnTo>
                    <a:pt x="113772" y="1016310"/>
                  </a:lnTo>
                  <a:lnTo>
                    <a:pt x="97607" y="1058776"/>
                  </a:lnTo>
                  <a:lnTo>
                    <a:pt x="82672" y="1101609"/>
                  </a:lnTo>
                  <a:lnTo>
                    <a:pt x="68969" y="1144779"/>
                  </a:lnTo>
                  <a:lnTo>
                    <a:pt x="56500" y="1188261"/>
                  </a:lnTo>
                  <a:lnTo>
                    <a:pt x="45266" y="1232024"/>
                  </a:lnTo>
                  <a:lnTo>
                    <a:pt x="35268" y="1276041"/>
                  </a:lnTo>
                  <a:lnTo>
                    <a:pt x="26509" y="1320283"/>
                  </a:lnTo>
                  <a:lnTo>
                    <a:pt x="18989" y="1364723"/>
                  </a:lnTo>
                  <a:lnTo>
                    <a:pt x="12711" y="1409333"/>
                  </a:lnTo>
                  <a:lnTo>
                    <a:pt x="7677" y="1454083"/>
                  </a:lnTo>
                  <a:lnTo>
                    <a:pt x="3886" y="1498947"/>
                  </a:lnTo>
                  <a:lnTo>
                    <a:pt x="1342" y="1543895"/>
                  </a:lnTo>
                  <a:lnTo>
                    <a:pt x="46" y="1588900"/>
                  </a:lnTo>
                  <a:lnTo>
                    <a:pt x="0" y="1633933"/>
                  </a:lnTo>
                  <a:lnTo>
                    <a:pt x="1204" y="1678966"/>
                  </a:lnTo>
                  <a:lnTo>
                    <a:pt x="3661" y="1723971"/>
                  </a:lnTo>
                  <a:lnTo>
                    <a:pt x="7372" y="1768921"/>
                  </a:lnTo>
                  <a:lnTo>
                    <a:pt x="12339" y="1813785"/>
                  </a:lnTo>
                  <a:lnTo>
                    <a:pt x="18563" y="1858538"/>
                  </a:lnTo>
                  <a:lnTo>
                    <a:pt x="26046" y="1903149"/>
                  </a:lnTo>
                  <a:lnTo>
                    <a:pt x="34790" y="1947592"/>
                  </a:lnTo>
                  <a:lnTo>
                    <a:pt x="44795" y="1991838"/>
                  </a:lnTo>
                  <a:lnTo>
                    <a:pt x="56065" y="2035858"/>
                  </a:lnTo>
                  <a:lnTo>
                    <a:pt x="68600" y="2079625"/>
                  </a:lnTo>
                  <a:lnTo>
                    <a:pt x="82402" y="2123111"/>
                  </a:lnTo>
                  <a:lnTo>
                    <a:pt x="97472" y="2166286"/>
                  </a:lnTo>
                  <a:lnTo>
                    <a:pt x="113812" y="2209124"/>
                  </a:lnTo>
                  <a:lnTo>
                    <a:pt x="131424" y="2251596"/>
                  </a:lnTo>
                  <a:lnTo>
                    <a:pt x="150310" y="2293673"/>
                  </a:lnTo>
                  <a:lnTo>
                    <a:pt x="170470" y="2335328"/>
                  </a:lnTo>
                  <a:lnTo>
                    <a:pt x="191906" y="2376532"/>
                  </a:lnTo>
                  <a:lnTo>
                    <a:pt x="214621" y="2417257"/>
                  </a:lnTo>
                  <a:lnTo>
                    <a:pt x="238615" y="2457475"/>
                  </a:lnTo>
                  <a:lnTo>
                    <a:pt x="263890" y="2497158"/>
                  </a:lnTo>
                  <a:lnTo>
                    <a:pt x="290449" y="2536277"/>
                  </a:lnTo>
                  <a:lnTo>
                    <a:pt x="318291" y="2574805"/>
                  </a:lnTo>
                  <a:lnTo>
                    <a:pt x="347420" y="2612713"/>
                  </a:lnTo>
                  <a:lnTo>
                    <a:pt x="377836" y="2649973"/>
                  </a:lnTo>
                  <a:lnTo>
                    <a:pt x="409541" y="2686558"/>
                  </a:lnTo>
                  <a:lnTo>
                    <a:pt x="442316" y="2722188"/>
                  </a:lnTo>
                  <a:lnTo>
                    <a:pt x="475908" y="2756614"/>
                  </a:lnTo>
                  <a:lnTo>
                    <a:pt x="510289" y="2789834"/>
                  </a:lnTo>
                  <a:lnTo>
                    <a:pt x="545431" y="2821845"/>
                  </a:lnTo>
                  <a:lnTo>
                    <a:pt x="581305" y="2852648"/>
                  </a:lnTo>
                  <a:lnTo>
                    <a:pt x="617883" y="2882239"/>
                  </a:lnTo>
                  <a:lnTo>
                    <a:pt x="655138" y="2910618"/>
                  </a:lnTo>
                  <a:lnTo>
                    <a:pt x="693040" y="2937782"/>
                  </a:lnTo>
                  <a:lnTo>
                    <a:pt x="731562" y="2963730"/>
                  </a:lnTo>
                  <a:lnTo>
                    <a:pt x="770676" y="2988461"/>
                  </a:lnTo>
                  <a:lnTo>
                    <a:pt x="810353" y="3011973"/>
                  </a:lnTo>
                  <a:lnTo>
                    <a:pt x="850566" y="3034264"/>
                  </a:lnTo>
                  <a:lnTo>
                    <a:pt x="891285" y="3055333"/>
                  </a:lnTo>
                  <a:lnTo>
                    <a:pt x="932484" y="3075178"/>
                  </a:lnTo>
                  <a:lnTo>
                    <a:pt x="974133" y="3093798"/>
                  </a:lnTo>
                  <a:lnTo>
                    <a:pt x="1016205" y="3111190"/>
                  </a:lnTo>
                  <a:lnTo>
                    <a:pt x="1058672" y="3127354"/>
                  </a:lnTo>
                  <a:lnTo>
                    <a:pt x="1101505" y="3142288"/>
                  </a:lnTo>
                  <a:lnTo>
                    <a:pt x="1144675" y="3155989"/>
                  </a:lnTo>
                  <a:lnTo>
                    <a:pt x="1188156" y="3168458"/>
                  </a:lnTo>
                  <a:lnTo>
                    <a:pt x="1231919" y="3179691"/>
                  </a:lnTo>
                  <a:lnTo>
                    <a:pt x="1275935" y="3189687"/>
                  </a:lnTo>
                  <a:lnTo>
                    <a:pt x="1320177" y="3198445"/>
                  </a:lnTo>
                  <a:lnTo>
                    <a:pt x="1364616" y="3205964"/>
                  </a:lnTo>
                  <a:lnTo>
                    <a:pt x="1409224" y="3212241"/>
                  </a:lnTo>
                  <a:lnTo>
                    <a:pt x="1453973" y="3217275"/>
                  </a:lnTo>
                  <a:lnTo>
                    <a:pt x="1498835" y="3221064"/>
                  </a:lnTo>
                  <a:lnTo>
                    <a:pt x="1543781" y="3223607"/>
                  </a:lnTo>
                  <a:lnTo>
                    <a:pt x="1588784" y="3224902"/>
                  </a:lnTo>
                  <a:lnTo>
                    <a:pt x="1633815" y="3224947"/>
                  </a:lnTo>
                  <a:lnTo>
                    <a:pt x="1678846" y="3223742"/>
                  </a:lnTo>
                  <a:lnTo>
                    <a:pt x="1723850" y="3221284"/>
                  </a:lnTo>
                  <a:lnTo>
                    <a:pt x="1768797" y="3217572"/>
                  </a:lnTo>
                  <a:lnTo>
                    <a:pt x="1813659" y="3212603"/>
                  </a:lnTo>
                  <a:lnTo>
                    <a:pt x="1858409" y="3206378"/>
                  </a:lnTo>
                  <a:lnTo>
                    <a:pt x="1903019" y="3198893"/>
                  </a:lnTo>
                  <a:lnTo>
                    <a:pt x="1947459" y="3190148"/>
                  </a:lnTo>
                  <a:lnTo>
                    <a:pt x="1991703" y="3180140"/>
                  </a:lnTo>
                  <a:lnTo>
                    <a:pt x="2035721" y="3168868"/>
                  </a:lnTo>
                  <a:lnTo>
                    <a:pt x="2079486" y="3156331"/>
                  </a:lnTo>
                  <a:lnTo>
                    <a:pt x="2122969" y="3142527"/>
                  </a:lnTo>
                  <a:lnTo>
                    <a:pt x="2166142" y="3127455"/>
                  </a:lnTo>
                  <a:lnTo>
                    <a:pt x="2208978" y="3111112"/>
                  </a:lnTo>
                  <a:lnTo>
                    <a:pt x="2251448" y="3093497"/>
                  </a:lnTo>
                  <a:lnTo>
                    <a:pt x="2293523" y="3074609"/>
                  </a:lnTo>
                  <a:lnTo>
                    <a:pt x="2335176" y="3054446"/>
                  </a:lnTo>
                  <a:lnTo>
                    <a:pt x="2376378" y="3033006"/>
                  </a:lnTo>
                  <a:lnTo>
                    <a:pt x="2417102" y="3010288"/>
                  </a:lnTo>
                  <a:lnTo>
                    <a:pt x="2457319" y="2986290"/>
                  </a:lnTo>
                  <a:lnTo>
                    <a:pt x="2497000" y="2961010"/>
                  </a:lnTo>
                  <a:lnTo>
                    <a:pt x="2536119" y="2934448"/>
                  </a:lnTo>
                  <a:lnTo>
                    <a:pt x="2574646" y="2906601"/>
                  </a:lnTo>
                  <a:lnTo>
                    <a:pt x="2612553" y="2877467"/>
                  </a:lnTo>
                  <a:lnTo>
                    <a:pt x="2649813" y="2847046"/>
                  </a:lnTo>
                  <a:lnTo>
                    <a:pt x="2686397" y="2815336"/>
                  </a:lnTo>
                  <a:lnTo>
                    <a:pt x="1612358" y="1612519"/>
                  </a:lnTo>
                  <a:lnTo>
                    <a:pt x="1612358" y="0"/>
                  </a:lnTo>
                  <a:close/>
                </a:path>
              </a:pathLst>
            </a:custGeom>
            <a:solidFill>
              <a:srgbClr val="4471C4"/>
            </a:solidFill>
          </p:spPr>
          <p:txBody>
            <a:bodyPr wrap="square" lIns="0" tIns="0" rIns="0" bIns="0" rtlCol="0"/>
            <a:lstStyle/>
            <a:p>
              <a:endParaRPr/>
            </a:p>
          </p:txBody>
        </p:sp>
        <p:sp>
          <p:nvSpPr>
            <p:cNvPr id="8" name="object 8">
              <a:extLst>
                <a:ext uri="{FF2B5EF4-FFF2-40B4-BE49-F238E27FC236}">
                  <a16:creationId xmlns:a16="http://schemas.microsoft.com/office/drawing/2014/main" id="{43405971-1B41-5E77-A546-0D0111D247A4}"/>
                </a:ext>
              </a:extLst>
            </p:cNvPr>
            <p:cNvSpPr/>
            <p:nvPr/>
          </p:nvSpPr>
          <p:spPr>
            <a:xfrm>
              <a:off x="7040278" y="2241042"/>
              <a:ext cx="2686685" cy="3225165"/>
            </a:xfrm>
            <a:custGeom>
              <a:avLst/>
              <a:gdLst/>
              <a:ahLst/>
              <a:cxnLst/>
              <a:rect l="l" t="t" r="r" b="b"/>
              <a:pathLst>
                <a:path w="2686684" h="3225165">
                  <a:moveTo>
                    <a:pt x="2686397" y="2815336"/>
                  </a:moveTo>
                  <a:lnTo>
                    <a:pt x="2649813" y="2847046"/>
                  </a:lnTo>
                  <a:lnTo>
                    <a:pt x="2612553" y="2877467"/>
                  </a:lnTo>
                  <a:lnTo>
                    <a:pt x="2574646" y="2906601"/>
                  </a:lnTo>
                  <a:lnTo>
                    <a:pt x="2536119" y="2934448"/>
                  </a:lnTo>
                  <a:lnTo>
                    <a:pt x="2497000" y="2961010"/>
                  </a:lnTo>
                  <a:lnTo>
                    <a:pt x="2457319" y="2986290"/>
                  </a:lnTo>
                  <a:lnTo>
                    <a:pt x="2417102" y="3010288"/>
                  </a:lnTo>
                  <a:lnTo>
                    <a:pt x="2376378" y="3033006"/>
                  </a:lnTo>
                  <a:lnTo>
                    <a:pt x="2335176" y="3054446"/>
                  </a:lnTo>
                  <a:lnTo>
                    <a:pt x="2293523" y="3074609"/>
                  </a:lnTo>
                  <a:lnTo>
                    <a:pt x="2251448" y="3093497"/>
                  </a:lnTo>
                  <a:lnTo>
                    <a:pt x="2208978" y="3111112"/>
                  </a:lnTo>
                  <a:lnTo>
                    <a:pt x="2166142" y="3127455"/>
                  </a:lnTo>
                  <a:lnTo>
                    <a:pt x="2122969" y="3142527"/>
                  </a:lnTo>
                  <a:lnTo>
                    <a:pt x="2079486" y="3156331"/>
                  </a:lnTo>
                  <a:lnTo>
                    <a:pt x="2035721" y="3168868"/>
                  </a:lnTo>
                  <a:lnTo>
                    <a:pt x="1991703" y="3180140"/>
                  </a:lnTo>
                  <a:lnTo>
                    <a:pt x="1947459" y="3190148"/>
                  </a:lnTo>
                  <a:lnTo>
                    <a:pt x="1903019" y="3198893"/>
                  </a:lnTo>
                  <a:lnTo>
                    <a:pt x="1858409" y="3206378"/>
                  </a:lnTo>
                  <a:lnTo>
                    <a:pt x="1813659" y="3212603"/>
                  </a:lnTo>
                  <a:lnTo>
                    <a:pt x="1768797" y="3217572"/>
                  </a:lnTo>
                  <a:lnTo>
                    <a:pt x="1723850" y="3221284"/>
                  </a:lnTo>
                  <a:lnTo>
                    <a:pt x="1678846" y="3223742"/>
                  </a:lnTo>
                  <a:lnTo>
                    <a:pt x="1633815" y="3224947"/>
                  </a:lnTo>
                  <a:lnTo>
                    <a:pt x="1588784" y="3224902"/>
                  </a:lnTo>
                  <a:lnTo>
                    <a:pt x="1543781" y="3223607"/>
                  </a:lnTo>
                  <a:lnTo>
                    <a:pt x="1498835" y="3221064"/>
                  </a:lnTo>
                  <a:lnTo>
                    <a:pt x="1453973" y="3217275"/>
                  </a:lnTo>
                  <a:lnTo>
                    <a:pt x="1409224" y="3212241"/>
                  </a:lnTo>
                  <a:lnTo>
                    <a:pt x="1364616" y="3205964"/>
                  </a:lnTo>
                  <a:lnTo>
                    <a:pt x="1320177" y="3198445"/>
                  </a:lnTo>
                  <a:lnTo>
                    <a:pt x="1275935" y="3189687"/>
                  </a:lnTo>
                  <a:lnTo>
                    <a:pt x="1231919" y="3179691"/>
                  </a:lnTo>
                  <a:lnTo>
                    <a:pt x="1188156" y="3168458"/>
                  </a:lnTo>
                  <a:lnTo>
                    <a:pt x="1144675" y="3155989"/>
                  </a:lnTo>
                  <a:lnTo>
                    <a:pt x="1101505" y="3142288"/>
                  </a:lnTo>
                  <a:lnTo>
                    <a:pt x="1058672" y="3127354"/>
                  </a:lnTo>
                  <a:lnTo>
                    <a:pt x="1016205" y="3111190"/>
                  </a:lnTo>
                  <a:lnTo>
                    <a:pt x="974133" y="3093798"/>
                  </a:lnTo>
                  <a:lnTo>
                    <a:pt x="932484" y="3075178"/>
                  </a:lnTo>
                  <a:lnTo>
                    <a:pt x="891285" y="3055333"/>
                  </a:lnTo>
                  <a:lnTo>
                    <a:pt x="850566" y="3034264"/>
                  </a:lnTo>
                  <a:lnTo>
                    <a:pt x="810353" y="3011973"/>
                  </a:lnTo>
                  <a:lnTo>
                    <a:pt x="770676" y="2988461"/>
                  </a:lnTo>
                  <a:lnTo>
                    <a:pt x="731562" y="2963730"/>
                  </a:lnTo>
                  <a:lnTo>
                    <a:pt x="693040" y="2937782"/>
                  </a:lnTo>
                  <a:lnTo>
                    <a:pt x="655138" y="2910618"/>
                  </a:lnTo>
                  <a:lnTo>
                    <a:pt x="617883" y="2882239"/>
                  </a:lnTo>
                  <a:lnTo>
                    <a:pt x="581305" y="2852648"/>
                  </a:lnTo>
                  <a:lnTo>
                    <a:pt x="545431" y="2821845"/>
                  </a:lnTo>
                  <a:lnTo>
                    <a:pt x="510289" y="2789834"/>
                  </a:lnTo>
                  <a:lnTo>
                    <a:pt x="475908" y="2756614"/>
                  </a:lnTo>
                  <a:lnTo>
                    <a:pt x="442316" y="2722188"/>
                  </a:lnTo>
                  <a:lnTo>
                    <a:pt x="409541" y="2686558"/>
                  </a:lnTo>
                  <a:lnTo>
                    <a:pt x="377836" y="2649973"/>
                  </a:lnTo>
                  <a:lnTo>
                    <a:pt x="347420" y="2612713"/>
                  </a:lnTo>
                  <a:lnTo>
                    <a:pt x="318291" y="2574805"/>
                  </a:lnTo>
                  <a:lnTo>
                    <a:pt x="290449" y="2536277"/>
                  </a:lnTo>
                  <a:lnTo>
                    <a:pt x="263890" y="2497158"/>
                  </a:lnTo>
                  <a:lnTo>
                    <a:pt x="238615" y="2457475"/>
                  </a:lnTo>
                  <a:lnTo>
                    <a:pt x="214621" y="2417257"/>
                  </a:lnTo>
                  <a:lnTo>
                    <a:pt x="191906" y="2376532"/>
                  </a:lnTo>
                  <a:lnTo>
                    <a:pt x="170470" y="2335328"/>
                  </a:lnTo>
                  <a:lnTo>
                    <a:pt x="150310" y="2293673"/>
                  </a:lnTo>
                  <a:lnTo>
                    <a:pt x="131424" y="2251596"/>
                  </a:lnTo>
                  <a:lnTo>
                    <a:pt x="113812" y="2209124"/>
                  </a:lnTo>
                  <a:lnTo>
                    <a:pt x="97472" y="2166286"/>
                  </a:lnTo>
                  <a:lnTo>
                    <a:pt x="82402" y="2123111"/>
                  </a:lnTo>
                  <a:lnTo>
                    <a:pt x="68600" y="2079625"/>
                  </a:lnTo>
                  <a:lnTo>
                    <a:pt x="56065" y="2035858"/>
                  </a:lnTo>
                  <a:lnTo>
                    <a:pt x="44795" y="1991838"/>
                  </a:lnTo>
                  <a:lnTo>
                    <a:pt x="34790" y="1947592"/>
                  </a:lnTo>
                  <a:lnTo>
                    <a:pt x="26046" y="1903149"/>
                  </a:lnTo>
                  <a:lnTo>
                    <a:pt x="18563" y="1858538"/>
                  </a:lnTo>
                  <a:lnTo>
                    <a:pt x="12339" y="1813785"/>
                  </a:lnTo>
                  <a:lnTo>
                    <a:pt x="7372" y="1768921"/>
                  </a:lnTo>
                  <a:lnTo>
                    <a:pt x="3661" y="1723971"/>
                  </a:lnTo>
                  <a:lnTo>
                    <a:pt x="1204" y="1678966"/>
                  </a:lnTo>
                  <a:lnTo>
                    <a:pt x="0" y="1633933"/>
                  </a:lnTo>
                  <a:lnTo>
                    <a:pt x="46" y="1588900"/>
                  </a:lnTo>
                  <a:lnTo>
                    <a:pt x="1342" y="1543895"/>
                  </a:lnTo>
                  <a:lnTo>
                    <a:pt x="3886" y="1498947"/>
                  </a:lnTo>
                  <a:lnTo>
                    <a:pt x="7677" y="1454083"/>
                  </a:lnTo>
                  <a:lnTo>
                    <a:pt x="12711" y="1409333"/>
                  </a:lnTo>
                  <a:lnTo>
                    <a:pt x="18989" y="1364723"/>
                  </a:lnTo>
                  <a:lnTo>
                    <a:pt x="26509" y="1320283"/>
                  </a:lnTo>
                  <a:lnTo>
                    <a:pt x="35268" y="1276041"/>
                  </a:lnTo>
                  <a:lnTo>
                    <a:pt x="45266" y="1232024"/>
                  </a:lnTo>
                  <a:lnTo>
                    <a:pt x="56500" y="1188261"/>
                  </a:lnTo>
                  <a:lnTo>
                    <a:pt x="68969" y="1144779"/>
                  </a:lnTo>
                  <a:lnTo>
                    <a:pt x="82672" y="1101609"/>
                  </a:lnTo>
                  <a:lnTo>
                    <a:pt x="97607" y="1058776"/>
                  </a:lnTo>
                  <a:lnTo>
                    <a:pt x="113772" y="1016310"/>
                  </a:lnTo>
                  <a:lnTo>
                    <a:pt x="131166" y="974239"/>
                  </a:lnTo>
                  <a:lnTo>
                    <a:pt x="149787" y="932590"/>
                  </a:lnTo>
                  <a:lnTo>
                    <a:pt x="169634" y="891393"/>
                  </a:lnTo>
                  <a:lnTo>
                    <a:pt x="190705" y="850675"/>
                  </a:lnTo>
                  <a:lnTo>
                    <a:pt x="212998" y="810465"/>
                  </a:lnTo>
                  <a:lnTo>
                    <a:pt x="236512" y="770790"/>
                  </a:lnTo>
                  <a:lnTo>
                    <a:pt x="261245" y="731679"/>
                  </a:lnTo>
                  <a:lnTo>
                    <a:pt x="287196" y="693160"/>
                  </a:lnTo>
                  <a:lnTo>
                    <a:pt x="314363" y="655261"/>
                  </a:lnTo>
                  <a:lnTo>
                    <a:pt x="342744" y="618011"/>
                  </a:lnTo>
                  <a:lnTo>
                    <a:pt x="372338" y="581437"/>
                  </a:lnTo>
                  <a:lnTo>
                    <a:pt x="403143" y="545567"/>
                  </a:lnTo>
                  <a:lnTo>
                    <a:pt x="435159" y="510431"/>
                  </a:lnTo>
                  <a:lnTo>
                    <a:pt x="468382" y="476056"/>
                  </a:lnTo>
                  <a:lnTo>
                    <a:pt x="502811" y="442470"/>
                  </a:lnTo>
                  <a:lnTo>
                    <a:pt x="538446" y="409702"/>
                  </a:lnTo>
                  <a:lnTo>
                    <a:pt x="575834" y="377330"/>
                  </a:lnTo>
                  <a:lnTo>
                    <a:pt x="614093" y="346202"/>
                  </a:lnTo>
                  <a:lnTo>
                    <a:pt x="653193" y="316327"/>
                  </a:lnTo>
                  <a:lnTo>
                    <a:pt x="693102" y="287719"/>
                  </a:lnTo>
                  <a:lnTo>
                    <a:pt x="733787" y="260389"/>
                  </a:lnTo>
                  <a:lnTo>
                    <a:pt x="775218" y="234350"/>
                  </a:lnTo>
                  <a:lnTo>
                    <a:pt x="817362" y="209613"/>
                  </a:lnTo>
                  <a:lnTo>
                    <a:pt x="860189" y="186191"/>
                  </a:lnTo>
                  <a:lnTo>
                    <a:pt x="903666" y="164095"/>
                  </a:lnTo>
                  <a:lnTo>
                    <a:pt x="947762" y="143337"/>
                  </a:lnTo>
                  <a:lnTo>
                    <a:pt x="992445" y="123930"/>
                  </a:lnTo>
                  <a:lnTo>
                    <a:pt x="1037683" y="105886"/>
                  </a:lnTo>
                  <a:lnTo>
                    <a:pt x="1083445" y="89216"/>
                  </a:lnTo>
                  <a:lnTo>
                    <a:pt x="1129700" y="73932"/>
                  </a:lnTo>
                  <a:lnTo>
                    <a:pt x="1176415" y="60047"/>
                  </a:lnTo>
                  <a:lnTo>
                    <a:pt x="1223559" y="47573"/>
                  </a:lnTo>
                  <a:lnTo>
                    <a:pt x="1271101" y="36521"/>
                  </a:lnTo>
                  <a:lnTo>
                    <a:pt x="1319008" y="26904"/>
                  </a:lnTo>
                  <a:lnTo>
                    <a:pt x="1367249" y="18733"/>
                  </a:lnTo>
                  <a:lnTo>
                    <a:pt x="1415793" y="12021"/>
                  </a:lnTo>
                  <a:lnTo>
                    <a:pt x="1464607" y="6780"/>
                  </a:lnTo>
                  <a:lnTo>
                    <a:pt x="1513660" y="3021"/>
                  </a:lnTo>
                  <a:lnTo>
                    <a:pt x="1562921" y="757"/>
                  </a:lnTo>
                  <a:lnTo>
                    <a:pt x="1612358" y="0"/>
                  </a:lnTo>
                  <a:lnTo>
                    <a:pt x="1612358" y="1612519"/>
                  </a:lnTo>
                  <a:lnTo>
                    <a:pt x="2686397" y="2815336"/>
                  </a:lnTo>
                  <a:close/>
                </a:path>
              </a:pathLst>
            </a:custGeom>
            <a:ln w="19050">
              <a:solidFill>
                <a:srgbClr val="FFFFFF"/>
              </a:solidFill>
            </a:ln>
          </p:spPr>
          <p:txBody>
            <a:bodyPr wrap="square" lIns="0" tIns="0" rIns="0" bIns="0" rtlCol="0"/>
            <a:lstStyle/>
            <a:p>
              <a:endParaRPr/>
            </a:p>
          </p:txBody>
        </p:sp>
      </p:grpSp>
      <p:sp>
        <p:nvSpPr>
          <p:cNvPr id="9" name="object 9">
            <a:extLst>
              <a:ext uri="{FF2B5EF4-FFF2-40B4-BE49-F238E27FC236}">
                <a16:creationId xmlns:a16="http://schemas.microsoft.com/office/drawing/2014/main" id="{142F7E14-DBFE-ABF7-586F-B7FCD3631615}"/>
              </a:ext>
            </a:extLst>
          </p:cNvPr>
          <p:cNvSpPr txBox="1"/>
          <p:nvPr/>
        </p:nvSpPr>
        <p:spPr>
          <a:xfrm>
            <a:off x="4324731" y="3846317"/>
            <a:ext cx="1664494" cy="760625"/>
          </a:xfrm>
          <a:prstGeom prst="rect">
            <a:avLst/>
          </a:prstGeom>
        </p:spPr>
        <p:txBody>
          <a:bodyPr vert="horz" wrap="square" lIns="0" tIns="62389" rIns="0" bIns="0" rtlCol="0">
            <a:spAutoFit/>
          </a:bodyPr>
          <a:lstStyle/>
          <a:p>
            <a:pPr marL="9525">
              <a:spcBef>
                <a:spcPts val="491"/>
              </a:spcBef>
            </a:pPr>
            <a:r>
              <a:rPr sz="2100" spc="-8" dirty="0">
                <a:solidFill>
                  <a:schemeClr val="bg1"/>
                </a:solidFill>
                <a:latin typeface="Segoe UI Semibold"/>
                <a:cs typeface="Segoe UI Semibold"/>
              </a:rPr>
              <a:t>Africa</a:t>
            </a:r>
            <a:endParaRPr sz="2100" dirty="0">
              <a:solidFill>
                <a:schemeClr val="bg1"/>
              </a:solidFill>
              <a:latin typeface="Segoe UI Semibold"/>
              <a:cs typeface="Segoe UI Semibold"/>
            </a:endParaRPr>
          </a:p>
          <a:p>
            <a:pPr marL="9525">
              <a:spcBef>
                <a:spcPts val="416"/>
              </a:spcBef>
            </a:pPr>
            <a:r>
              <a:rPr sz="2100" dirty="0">
                <a:solidFill>
                  <a:schemeClr val="bg1"/>
                </a:solidFill>
                <a:latin typeface="Segoe UI Semibold"/>
                <a:cs typeface="Segoe UI Semibold"/>
              </a:rPr>
              <a:t>Rest</a:t>
            </a:r>
            <a:r>
              <a:rPr sz="2100" spc="-68" dirty="0">
                <a:solidFill>
                  <a:schemeClr val="bg1"/>
                </a:solidFill>
                <a:latin typeface="Segoe UI Semibold"/>
                <a:cs typeface="Segoe UI Semibold"/>
              </a:rPr>
              <a:t> </a:t>
            </a:r>
            <a:r>
              <a:rPr sz="2100" dirty="0">
                <a:solidFill>
                  <a:schemeClr val="bg1"/>
                </a:solidFill>
                <a:latin typeface="Segoe UI Semibold"/>
                <a:cs typeface="Segoe UI Semibold"/>
              </a:rPr>
              <a:t>of</a:t>
            </a:r>
            <a:r>
              <a:rPr sz="2100" spc="-71" dirty="0">
                <a:solidFill>
                  <a:schemeClr val="bg1"/>
                </a:solidFill>
                <a:latin typeface="Segoe UI Semibold"/>
                <a:cs typeface="Segoe UI Semibold"/>
              </a:rPr>
              <a:t> </a:t>
            </a:r>
            <a:r>
              <a:rPr sz="2100" spc="-8" dirty="0">
                <a:solidFill>
                  <a:schemeClr val="bg1"/>
                </a:solidFill>
                <a:latin typeface="Segoe UI Semibold"/>
                <a:cs typeface="Segoe UI Semibold"/>
              </a:rPr>
              <a:t>World</a:t>
            </a:r>
            <a:endParaRPr sz="2100" dirty="0">
              <a:solidFill>
                <a:schemeClr val="bg1"/>
              </a:solidFill>
              <a:latin typeface="Segoe UI Semibold"/>
              <a:cs typeface="Segoe UI Semibold"/>
            </a:endParaRPr>
          </a:p>
        </p:txBody>
      </p:sp>
      <p:grpSp>
        <p:nvGrpSpPr>
          <p:cNvPr id="10" name="object 10">
            <a:extLst>
              <a:ext uri="{FF2B5EF4-FFF2-40B4-BE49-F238E27FC236}">
                <a16:creationId xmlns:a16="http://schemas.microsoft.com/office/drawing/2014/main" id="{3A09EDE6-3AB0-9BB4-0A48-CDE5246397EF}"/>
              </a:ext>
            </a:extLst>
          </p:cNvPr>
          <p:cNvGrpSpPr/>
          <p:nvPr/>
        </p:nvGrpSpPr>
        <p:grpSpPr>
          <a:xfrm>
            <a:off x="3856291" y="3942016"/>
            <a:ext cx="271463" cy="270510"/>
            <a:chOff x="5141721" y="5256021"/>
            <a:chExt cx="361950" cy="360680"/>
          </a:xfrm>
        </p:grpSpPr>
        <p:sp>
          <p:nvSpPr>
            <p:cNvPr id="11" name="object 11">
              <a:extLst>
                <a:ext uri="{FF2B5EF4-FFF2-40B4-BE49-F238E27FC236}">
                  <a16:creationId xmlns:a16="http://schemas.microsoft.com/office/drawing/2014/main" id="{BC115B0B-E3E9-7DE8-10F0-C8F76B150B40}"/>
                </a:ext>
              </a:extLst>
            </p:cNvPr>
            <p:cNvSpPr/>
            <p:nvPr/>
          </p:nvSpPr>
          <p:spPr>
            <a:xfrm>
              <a:off x="5148071" y="5262371"/>
              <a:ext cx="349250" cy="347980"/>
            </a:xfrm>
            <a:custGeom>
              <a:avLst/>
              <a:gdLst/>
              <a:ahLst/>
              <a:cxnLst/>
              <a:rect l="l" t="t" r="r" b="b"/>
              <a:pathLst>
                <a:path w="349250" h="347979">
                  <a:moveTo>
                    <a:pt x="348996" y="0"/>
                  </a:moveTo>
                  <a:lnTo>
                    <a:pt x="0" y="0"/>
                  </a:lnTo>
                  <a:lnTo>
                    <a:pt x="0" y="347471"/>
                  </a:lnTo>
                  <a:lnTo>
                    <a:pt x="348996" y="347471"/>
                  </a:lnTo>
                  <a:lnTo>
                    <a:pt x="348996" y="0"/>
                  </a:lnTo>
                  <a:close/>
                </a:path>
              </a:pathLst>
            </a:custGeom>
            <a:solidFill>
              <a:srgbClr val="EC7C30"/>
            </a:solidFill>
          </p:spPr>
          <p:txBody>
            <a:bodyPr wrap="square" lIns="0" tIns="0" rIns="0" bIns="0" rtlCol="0"/>
            <a:lstStyle/>
            <a:p>
              <a:endParaRPr/>
            </a:p>
          </p:txBody>
        </p:sp>
        <p:sp>
          <p:nvSpPr>
            <p:cNvPr id="12" name="object 12">
              <a:extLst>
                <a:ext uri="{FF2B5EF4-FFF2-40B4-BE49-F238E27FC236}">
                  <a16:creationId xmlns:a16="http://schemas.microsoft.com/office/drawing/2014/main" id="{258EAE47-98C9-65F9-4A4A-85DF1B773A20}"/>
                </a:ext>
              </a:extLst>
            </p:cNvPr>
            <p:cNvSpPr/>
            <p:nvPr/>
          </p:nvSpPr>
          <p:spPr>
            <a:xfrm>
              <a:off x="5148071" y="5262371"/>
              <a:ext cx="349250" cy="347980"/>
            </a:xfrm>
            <a:custGeom>
              <a:avLst/>
              <a:gdLst/>
              <a:ahLst/>
              <a:cxnLst/>
              <a:rect l="l" t="t" r="r" b="b"/>
              <a:pathLst>
                <a:path w="349250" h="347979">
                  <a:moveTo>
                    <a:pt x="0" y="347471"/>
                  </a:moveTo>
                  <a:lnTo>
                    <a:pt x="348996" y="347471"/>
                  </a:lnTo>
                  <a:lnTo>
                    <a:pt x="348996" y="0"/>
                  </a:lnTo>
                  <a:lnTo>
                    <a:pt x="0" y="0"/>
                  </a:lnTo>
                  <a:lnTo>
                    <a:pt x="0" y="347471"/>
                  </a:lnTo>
                  <a:close/>
                </a:path>
              </a:pathLst>
            </a:custGeom>
            <a:ln w="12700">
              <a:solidFill>
                <a:srgbClr val="2E528F"/>
              </a:solidFill>
            </a:ln>
          </p:spPr>
          <p:txBody>
            <a:bodyPr wrap="square" lIns="0" tIns="0" rIns="0" bIns="0" rtlCol="0"/>
            <a:lstStyle/>
            <a:p>
              <a:endParaRPr/>
            </a:p>
          </p:txBody>
        </p:sp>
      </p:grpSp>
      <p:grpSp>
        <p:nvGrpSpPr>
          <p:cNvPr id="14" name="object 14">
            <a:extLst>
              <a:ext uri="{FF2B5EF4-FFF2-40B4-BE49-F238E27FC236}">
                <a16:creationId xmlns:a16="http://schemas.microsoft.com/office/drawing/2014/main" id="{B80BD691-3952-2A5E-993B-8CB69249A952}"/>
              </a:ext>
            </a:extLst>
          </p:cNvPr>
          <p:cNvGrpSpPr/>
          <p:nvPr/>
        </p:nvGrpSpPr>
        <p:grpSpPr>
          <a:xfrm>
            <a:off x="3856291" y="4314635"/>
            <a:ext cx="271463" cy="270510"/>
            <a:chOff x="5141721" y="5752846"/>
            <a:chExt cx="361950" cy="360680"/>
          </a:xfrm>
        </p:grpSpPr>
        <p:sp>
          <p:nvSpPr>
            <p:cNvPr id="15" name="object 15">
              <a:extLst>
                <a:ext uri="{FF2B5EF4-FFF2-40B4-BE49-F238E27FC236}">
                  <a16:creationId xmlns:a16="http://schemas.microsoft.com/office/drawing/2014/main" id="{04C7FCCD-081E-7E13-8063-B3CBBB4D7341}"/>
                </a:ext>
              </a:extLst>
            </p:cNvPr>
            <p:cNvSpPr/>
            <p:nvPr/>
          </p:nvSpPr>
          <p:spPr>
            <a:xfrm>
              <a:off x="5148071" y="5759196"/>
              <a:ext cx="349250" cy="347980"/>
            </a:xfrm>
            <a:custGeom>
              <a:avLst/>
              <a:gdLst/>
              <a:ahLst/>
              <a:cxnLst/>
              <a:rect l="l" t="t" r="r" b="b"/>
              <a:pathLst>
                <a:path w="349250" h="347979">
                  <a:moveTo>
                    <a:pt x="348996" y="0"/>
                  </a:moveTo>
                  <a:lnTo>
                    <a:pt x="0" y="0"/>
                  </a:lnTo>
                  <a:lnTo>
                    <a:pt x="0" y="347471"/>
                  </a:lnTo>
                  <a:lnTo>
                    <a:pt x="348996" y="347471"/>
                  </a:lnTo>
                  <a:lnTo>
                    <a:pt x="348996" y="0"/>
                  </a:lnTo>
                  <a:close/>
                </a:path>
              </a:pathLst>
            </a:custGeom>
            <a:solidFill>
              <a:srgbClr val="4471C4"/>
            </a:solidFill>
          </p:spPr>
          <p:txBody>
            <a:bodyPr wrap="square" lIns="0" tIns="0" rIns="0" bIns="0" rtlCol="0"/>
            <a:lstStyle/>
            <a:p>
              <a:endParaRPr/>
            </a:p>
          </p:txBody>
        </p:sp>
        <p:sp>
          <p:nvSpPr>
            <p:cNvPr id="16" name="object 16">
              <a:extLst>
                <a:ext uri="{FF2B5EF4-FFF2-40B4-BE49-F238E27FC236}">
                  <a16:creationId xmlns:a16="http://schemas.microsoft.com/office/drawing/2014/main" id="{8DDE3018-F93B-8E57-62A8-DD439B71F0A0}"/>
                </a:ext>
              </a:extLst>
            </p:cNvPr>
            <p:cNvSpPr/>
            <p:nvPr/>
          </p:nvSpPr>
          <p:spPr>
            <a:xfrm>
              <a:off x="5148071" y="5759196"/>
              <a:ext cx="349250" cy="347980"/>
            </a:xfrm>
            <a:custGeom>
              <a:avLst/>
              <a:gdLst/>
              <a:ahLst/>
              <a:cxnLst/>
              <a:rect l="l" t="t" r="r" b="b"/>
              <a:pathLst>
                <a:path w="349250" h="347979">
                  <a:moveTo>
                    <a:pt x="0" y="347471"/>
                  </a:moveTo>
                  <a:lnTo>
                    <a:pt x="348996" y="347471"/>
                  </a:lnTo>
                  <a:lnTo>
                    <a:pt x="348996" y="0"/>
                  </a:lnTo>
                  <a:lnTo>
                    <a:pt x="0" y="0"/>
                  </a:lnTo>
                  <a:lnTo>
                    <a:pt x="0" y="347471"/>
                  </a:lnTo>
                  <a:close/>
                </a:path>
              </a:pathLst>
            </a:custGeom>
            <a:ln w="12700">
              <a:solidFill>
                <a:srgbClr val="2E528F"/>
              </a:solidFill>
            </a:ln>
          </p:spPr>
          <p:txBody>
            <a:bodyPr wrap="square" lIns="0" tIns="0" rIns="0" bIns="0" rtlCol="0"/>
            <a:lstStyle/>
            <a:p>
              <a:endParaRPr/>
            </a:p>
          </p:txBody>
        </p:sp>
      </p:grpSp>
      <p:sp>
        <p:nvSpPr>
          <p:cNvPr id="17" name="object 17">
            <a:extLst>
              <a:ext uri="{FF2B5EF4-FFF2-40B4-BE49-F238E27FC236}">
                <a16:creationId xmlns:a16="http://schemas.microsoft.com/office/drawing/2014/main" id="{30ED4B83-860D-0229-5402-1B819678E3FF}"/>
              </a:ext>
            </a:extLst>
          </p:cNvPr>
          <p:cNvSpPr txBox="1">
            <a:spLocks noGrp="1"/>
          </p:cNvSpPr>
          <p:nvPr>
            <p:ph type="title"/>
          </p:nvPr>
        </p:nvSpPr>
        <p:spPr>
          <a:xfrm>
            <a:off x="2292669" y="244322"/>
            <a:ext cx="4565523" cy="625171"/>
          </a:xfrm>
          <a:prstGeom prst="rect">
            <a:avLst/>
          </a:prstGeom>
        </p:spPr>
        <p:txBody>
          <a:bodyPr vert="horz" wrap="square" lIns="0" tIns="9525" rIns="0" bIns="0" rtlCol="0">
            <a:spAutoFit/>
          </a:bodyPr>
          <a:lstStyle/>
          <a:p>
            <a:pPr marL="9525" algn="ctr">
              <a:spcBef>
                <a:spcPts val="75"/>
              </a:spcBef>
            </a:pPr>
            <a:r>
              <a:rPr sz="4000" dirty="0">
                <a:latin typeface="+mn-lt"/>
                <a:cs typeface="Segoe UI Semibold"/>
              </a:rPr>
              <a:t>ALL</a:t>
            </a:r>
            <a:r>
              <a:rPr sz="4000" spc="-49" dirty="0">
                <a:latin typeface="+mn-lt"/>
                <a:cs typeface="Segoe UI Semibold"/>
              </a:rPr>
              <a:t> </a:t>
            </a:r>
            <a:r>
              <a:rPr sz="4000" spc="-8" dirty="0">
                <a:latin typeface="+mn-lt"/>
                <a:cs typeface="Segoe UI Semibold"/>
              </a:rPr>
              <a:t>CHRISTIANS</a:t>
            </a:r>
            <a:endParaRPr sz="4000" dirty="0">
              <a:latin typeface="+mn-lt"/>
              <a:cs typeface="Segoe UI Semibold"/>
            </a:endParaRPr>
          </a:p>
        </p:txBody>
      </p:sp>
      <p:sp>
        <p:nvSpPr>
          <p:cNvPr id="18" name="object 18">
            <a:extLst>
              <a:ext uri="{FF2B5EF4-FFF2-40B4-BE49-F238E27FC236}">
                <a16:creationId xmlns:a16="http://schemas.microsoft.com/office/drawing/2014/main" id="{6E1501A7-C115-D1DB-D87F-FADCD4C774CE}"/>
              </a:ext>
            </a:extLst>
          </p:cNvPr>
          <p:cNvSpPr txBox="1"/>
          <p:nvPr/>
        </p:nvSpPr>
        <p:spPr>
          <a:xfrm>
            <a:off x="7036118" y="4916348"/>
            <a:ext cx="1804511" cy="171201"/>
          </a:xfrm>
          <a:prstGeom prst="rect">
            <a:avLst/>
          </a:prstGeom>
        </p:spPr>
        <p:txBody>
          <a:bodyPr vert="horz" wrap="square" lIns="0" tIns="9525" rIns="0" bIns="0" rtlCol="0">
            <a:spAutoFit/>
          </a:bodyPr>
          <a:lstStyle/>
          <a:p>
            <a:pPr marL="9525">
              <a:spcBef>
                <a:spcPts val="75"/>
              </a:spcBef>
            </a:pPr>
            <a:r>
              <a:rPr sz="1050" dirty="0">
                <a:latin typeface="Calibri Light"/>
                <a:cs typeface="Calibri Light"/>
              </a:rPr>
              <a:t>Source:</a:t>
            </a:r>
            <a:r>
              <a:rPr sz="1050" spc="-45" dirty="0">
                <a:latin typeface="Calibri Light"/>
                <a:cs typeface="Calibri Light"/>
              </a:rPr>
              <a:t> </a:t>
            </a:r>
            <a:r>
              <a:rPr sz="1050" spc="-8" dirty="0">
                <a:latin typeface="Calibri Light"/>
                <a:cs typeface="Calibri Light"/>
              </a:rPr>
              <a:t>World</a:t>
            </a:r>
            <a:r>
              <a:rPr sz="1050" spc="-26" dirty="0">
                <a:latin typeface="Calibri Light"/>
                <a:cs typeface="Calibri Light"/>
              </a:rPr>
              <a:t> </a:t>
            </a:r>
            <a:r>
              <a:rPr sz="1050" dirty="0">
                <a:latin typeface="Calibri Light"/>
                <a:cs typeface="Calibri Light"/>
              </a:rPr>
              <a:t>Christian</a:t>
            </a:r>
            <a:r>
              <a:rPr sz="1050" spc="-30" dirty="0">
                <a:latin typeface="Calibri Light"/>
                <a:cs typeface="Calibri Light"/>
              </a:rPr>
              <a:t> </a:t>
            </a:r>
            <a:r>
              <a:rPr sz="1050" spc="-8" dirty="0">
                <a:latin typeface="Calibri Light"/>
                <a:cs typeface="Calibri Light"/>
              </a:rPr>
              <a:t>Database</a:t>
            </a:r>
            <a:endParaRPr sz="1050">
              <a:latin typeface="Calibri Light"/>
              <a:cs typeface="Calibri Light"/>
            </a:endParaRPr>
          </a:p>
        </p:txBody>
      </p:sp>
      <p:sp>
        <p:nvSpPr>
          <p:cNvPr id="21" name="TextBox 20">
            <a:extLst>
              <a:ext uri="{FF2B5EF4-FFF2-40B4-BE49-F238E27FC236}">
                <a16:creationId xmlns:a16="http://schemas.microsoft.com/office/drawing/2014/main" id="{89AFF84B-2DD5-26D7-ECAC-F795C9EF136F}"/>
              </a:ext>
            </a:extLst>
          </p:cNvPr>
          <p:cNvSpPr txBox="1"/>
          <p:nvPr/>
        </p:nvSpPr>
        <p:spPr>
          <a:xfrm>
            <a:off x="6629400" y="2171640"/>
            <a:ext cx="920333" cy="400110"/>
          </a:xfrm>
          <a:prstGeom prst="rect">
            <a:avLst/>
          </a:prstGeom>
          <a:noFill/>
        </p:spPr>
        <p:txBody>
          <a:bodyPr wrap="square" rtlCol="0">
            <a:spAutoFit/>
          </a:bodyPr>
          <a:lstStyle/>
          <a:p>
            <a:r>
              <a:rPr lang="en-US" sz="2000" b="1" dirty="0">
                <a:solidFill>
                  <a:schemeClr val="bg1"/>
                </a:solidFill>
              </a:rPr>
              <a:t>38.4%</a:t>
            </a:r>
          </a:p>
        </p:txBody>
      </p:sp>
      <p:sp>
        <p:nvSpPr>
          <p:cNvPr id="22" name="TextBox 21">
            <a:extLst>
              <a:ext uri="{FF2B5EF4-FFF2-40B4-BE49-F238E27FC236}">
                <a16:creationId xmlns:a16="http://schemas.microsoft.com/office/drawing/2014/main" id="{9482EAA9-7E7D-133E-C48D-7B015BA43297}"/>
              </a:ext>
            </a:extLst>
          </p:cNvPr>
          <p:cNvSpPr txBox="1"/>
          <p:nvPr/>
        </p:nvSpPr>
        <p:spPr>
          <a:xfrm>
            <a:off x="6892351" y="1229487"/>
            <a:ext cx="1209675" cy="461665"/>
          </a:xfrm>
          <a:prstGeom prst="rect">
            <a:avLst/>
          </a:prstGeom>
          <a:noFill/>
        </p:spPr>
        <p:txBody>
          <a:bodyPr wrap="square" rtlCol="0">
            <a:spAutoFit/>
          </a:bodyPr>
          <a:lstStyle/>
          <a:p>
            <a:r>
              <a:rPr lang="en-US" sz="2400" b="1" dirty="0">
                <a:solidFill>
                  <a:schemeClr val="bg1"/>
                </a:solidFill>
              </a:rPr>
              <a:t>2050</a:t>
            </a:r>
          </a:p>
        </p:txBody>
      </p:sp>
      <p:sp>
        <p:nvSpPr>
          <p:cNvPr id="23" name="TextBox 22">
            <a:extLst>
              <a:ext uri="{FF2B5EF4-FFF2-40B4-BE49-F238E27FC236}">
                <a16:creationId xmlns:a16="http://schemas.microsoft.com/office/drawing/2014/main" id="{4D1CCD93-7349-18D4-0CA8-E5A84C50E12D}"/>
              </a:ext>
            </a:extLst>
          </p:cNvPr>
          <p:cNvSpPr txBox="1"/>
          <p:nvPr/>
        </p:nvSpPr>
        <p:spPr>
          <a:xfrm>
            <a:off x="2803970" y="2137150"/>
            <a:ext cx="1127285" cy="400110"/>
          </a:xfrm>
          <a:prstGeom prst="rect">
            <a:avLst/>
          </a:prstGeom>
          <a:noFill/>
        </p:spPr>
        <p:txBody>
          <a:bodyPr wrap="square" rtlCol="0">
            <a:spAutoFit/>
          </a:bodyPr>
          <a:lstStyle/>
          <a:p>
            <a:r>
              <a:rPr lang="en-US" sz="2000" b="1" dirty="0">
                <a:solidFill>
                  <a:schemeClr val="bg1"/>
                </a:solidFill>
              </a:rPr>
              <a:t>19.1%</a:t>
            </a:r>
          </a:p>
        </p:txBody>
      </p:sp>
      <p:sp>
        <p:nvSpPr>
          <p:cNvPr id="24" name="TextBox 23">
            <a:extLst>
              <a:ext uri="{FF2B5EF4-FFF2-40B4-BE49-F238E27FC236}">
                <a16:creationId xmlns:a16="http://schemas.microsoft.com/office/drawing/2014/main" id="{417E39F8-0542-2DB7-3E14-5DACF0A7467D}"/>
              </a:ext>
            </a:extLst>
          </p:cNvPr>
          <p:cNvSpPr txBox="1"/>
          <p:nvPr/>
        </p:nvSpPr>
        <p:spPr>
          <a:xfrm>
            <a:off x="1300162" y="1342317"/>
            <a:ext cx="1209675" cy="461665"/>
          </a:xfrm>
          <a:prstGeom prst="rect">
            <a:avLst/>
          </a:prstGeom>
          <a:noFill/>
        </p:spPr>
        <p:txBody>
          <a:bodyPr wrap="square" rtlCol="0">
            <a:spAutoFit/>
          </a:bodyPr>
          <a:lstStyle/>
          <a:p>
            <a:r>
              <a:rPr lang="en-US" sz="2400" b="1" dirty="0">
                <a:solidFill>
                  <a:schemeClr val="bg1"/>
                </a:solidFill>
              </a:rPr>
              <a:t>2000</a:t>
            </a:r>
          </a:p>
        </p:txBody>
      </p:sp>
    </p:spTree>
    <p:extLst>
      <p:ext uri="{BB962C8B-B14F-4D97-AF65-F5344CB8AC3E}">
        <p14:creationId xmlns:p14="http://schemas.microsoft.com/office/powerpoint/2010/main" val="1073836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114800" y="1075763"/>
            <a:ext cx="4800600" cy="2991973"/>
          </a:xfrm>
          <a:prstGeom prst="rect">
            <a:avLst/>
          </a:prstGeom>
        </p:spPr>
        <p:txBody>
          <a:bodyPr vert="horz" wrap="square" lIns="0" tIns="12700" rIns="0" bIns="0" rtlCol="0">
            <a:spAutoFit/>
          </a:bodyPr>
          <a:lstStyle/>
          <a:p>
            <a:pPr marL="12700" marR="5080">
              <a:lnSpc>
                <a:spcPct val="150000"/>
              </a:lnSpc>
              <a:spcBef>
                <a:spcPts val="1200"/>
              </a:spcBef>
            </a:pPr>
            <a:r>
              <a:rPr lang="en-US" sz="3600" dirty="0">
                <a:latin typeface="Trebuchet MS"/>
                <a:cs typeface="Trebuchet MS"/>
              </a:rPr>
              <a:t>Present Potential</a:t>
            </a:r>
            <a:br>
              <a:rPr lang="en-US" sz="2400" dirty="0">
                <a:latin typeface="Trebuchet MS"/>
                <a:cs typeface="Trebuchet MS"/>
              </a:rPr>
            </a:br>
            <a:r>
              <a:rPr lang="en-US" sz="2400" dirty="0">
                <a:latin typeface="Trebuchet MS"/>
                <a:cs typeface="Trebuchet MS"/>
              </a:rPr>
              <a:t>1.	Dynamic Harvest Force</a:t>
            </a:r>
            <a:br>
              <a:rPr lang="en-US" sz="2400" dirty="0">
                <a:latin typeface="Trebuchet MS"/>
                <a:cs typeface="Trebuchet MS"/>
              </a:rPr>
            </a:br>
            <a:r>
              <a:rPr lang="en-US" sz="2400" dirty="0">
                <a:latin typeface="Trebuchet MS"/>
                <a:cs typeface="Trebuchet MS"/>
              </a:rPr>
              <a:t>2.	Spiritual Resourcefulness</a:t>
            </a:r>
            <a:br>
              <a:rPr lang="en-US" sz="2400" dirty="0">
                <a:latin typeface="Trebuchet MS"/>
                <a:cs typeface="Trebuchet MS"/>
              </a:rPr>
            </a:br>
            <a:r>
              <a:rPr lang="en-US" sz="2400" dirty="0">
                <a:latin typeface="Trebuchet MS"/>
                <a:cs typeface="Trebuchet MS"/>
              </a:rPr>
              <a:t>3.	African Personality</a:t>
            </a:r>
            <a:br>
              <a:rPr lang="en-US" sz="2400" dirty="0">
                <a:latin typeface="Trebuchet MS"/>
                <a:cs typeface="Trebuchet MS"/>
              </a:rPr>
            </a:br>
            <a:r>
              <a:rPr lang="en-US" sz="2400" dirty="0">
                <a:latin typeface="Trebuchet MS"/>
                <a:cs typeface="Trebuchet MS"/>
              </a:rPr>
              <a:t>4.	Rising Economies   </a:t>
            </a:r>
            <a:endParaRPr sz="2400" dirty="0">
              <a:latin typeface="Trebuchet MS"/>
              <a:cs typeface="Trebuchet MS"/>
            </a:endParaRPr>
          </a:p>
        </p:txBody>
      </p:sp>
      <p:pic>
        <p:nvPicPr>
          <p:cNvPr id="9" name="Picture 8">
            <a:extLst>
              <a:ext uri="{FF2B5EF4-FFF2-40B4-BE49-F238E27FC236}">
                <a16:creationId xmlns:a16="http://schemas.microsoft.com/office/drawing/2014/main" id="{CD59AA17-B10C-1B55-A1A1-3E52A6180EAA}"/>
              </a:ext>
            </a:extLst>
          </p:cNvPr>
          <p:cNvPicPr>
            <a:picLocks noChangeAspect="1"/>
          </p:cNvPicPr>
          <p:nvPr/>
        </p:nvPicPr>
        <p:blipFill>
          <a:blip r:embed="rId2"/>
          <a:stretch>
            <a:fillRect/>
          </a:stretch>
        </p:blipFill>
        <p:spPr>
          <a:xfrm>
            <a:off x="0" y="-1"/>
            <a:ext cx="3643832" cy="5146583"/>
          </a:xfrm>
          <a:prstGeom prst="rect">
            <a:avLst/>
          </a:prstGeom>
          <a:ln>
            <a:solidFill>
              <a:schemeClr val="tx1"/>
            </a:solidFill>
          </a:ln>
        </p:spPr>
      </p:pic>
    </p:spTree>
    <p:extLst>
      <p:ext uri="{BB962C8B-B14F-4D97-AF65-F5344CB8AC3E}">
        <p14:creationId xmlns:p14="http://schemas.microsoft.com/office/powerpoint/2010/main" val="4158577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929BC-C6E3-4A42-868C-ADF6F5A63F4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051151E-E66A-77BD-9D5A-AF1846B45B0C}"/>
              </a:ext>
            </a:extLst>
          </p:cNvPr>
          <p:cNvPicPr>
            <a:picLocks noChangeAspect="1"/>
          </p:cNvPicPr>
          <p:nvPr/>
        </p:nvPicPr>
        <p:blipFill>
          <a:blip r:embed="rId2"/>
          <a:stretch>
            <a:fillRect/>
          </a:stretch>
        </p:blipFill>
        <p:spPr>
          <a:xfrm>
            <a:off x="228600" y="762060"/>
            <a:ext cx="2114090" cy="2876490"/>
          </a:xfrm>
          <a:prstGeom prst="rect">
            <a:avLst/>
          </a:prstGeom>
          <a:ln>
            <a:solidFill>
              <a:schemeClr val="tx1"/>
            </a:solidFill>
          </a:ln>
        </p:spPr>
      </p:pic>
      <p:sp>
        <p:nvSpPr>
          <p:cNvPr id="5" name="TextBox 4">
            <a:extLst>
              <a:ext uri="{FF2B5EF4-FFF2-40B4-BE49-F238E27FC236}">
                <a16:creationId xmlns:a16="http://schemas.microsoft.com/office/drawing/2014/main" id="{CEE75EFB-0B44-9E00-62FB-6EB8D9E3D03A}"/>
              </a:ext>
            </a:extLst>
          </p:cNvPr>
          <p:cNvSpPr txBox="1"/>
          <p:nvPr/>
        </p:nvSpPr>
        <p:spPr>
          <a:xfrm>
            <a:off x="2590800" y="1231841"/>
            <a:ext cx="6477000" cy="2677656"/>
          </a:xfrm>
          <a:prstGeom prst="rect">
            <a:avLst/>
          </a:prstGeom>
          <a:noFill/>
        </p:spPr>
        <p:txBody>
          <a:bodyPr wrap="square">
            <a:spAutoFit/>
          </a:bodyPr>
          <a:lstStyle/>
          <a:p>
            <a:pPr>
              <a:spcBef>
                <a:spcPts val="600"/>
              </a:spcBef>
              <a:spcAft>
                <a:spcPts val="600"/>
              </a:spcAft>
            </a:pPr>
            <a:r>
              <a:rPr lang="en-US" sz="2800" dirty="0">
                <a:solidFill>
                  <a:schemeClr val="bg1"/>
                </a:solidFill>
                <a:latin typeface="Trebuchet MS"/>
                <a:cs typeface="Trebuchet MS"/>
              </a:rPr>
              <a:t>1.  Wrong Mindsets</a:t>
            </a:r>
            <a:br>
              <a:rPr lang="en-US" sz="2800" dirty="0">
                <a:solidFill>
                  <a:schemeClr val="bg1"/>
                </a:solidFill>
                <a:latin typeface="Trebuchet MS"/>
                <a:cs typeface="Trebuchet MS"/>
              </a:rPr>
            </a:br>
            <a:r>
              <a:rPr lang="en-US" sz="2800" dirty="0">
                <a:solidFill>
                  <a:schemeClr val="bg1"/>
                </a:solidFill>
                <a:latin typeface="Trebuchet MS"/>
                <a:cs typeface="Trebuchet MS"/>
              </a:rPr>
              <a:t>2.  Inward-Looking</a:t>
            </a:r>
            <a:br>
              <a:rPr lang="en-US" sz="2800" dirty="0">
                <a:solidFill>
                  <a:schemeClr val="bg1"/>
                </a:solidFill>
                <a:latin typeface="Trebuchet MS"/>
                <a:cs typeface="Trebuchet MS"/>
              </a:rPr>
            </a:br>
            <a:r>
              <a:rPr lang="en-US" sz="2800" dirty="0">
                <a:solidFill>
                  <a:schemeClr val="bg1"/>
                </a:solidFill>
                <a:latin typeface="Trebuchet MS"/>
                <a:cs typeface="Trebuchet MS"/>
              </a:rPr>
              <a:t>3.  Shallow Discipleship</a:t>
            </a:r>
            <a:br>
              <a:rPr lang="en-US" sz="2800" dirty="0">
                <a:solidFill>
                  <a:schemeClr val="bg1"/>
                </a:solidFill>
                <a:latin typeface="Trebuchet MS"/>
                <a:cs typeface="Trebuchet MS"/>
              </a:rPr>
            </a:br>
            <a:r>
              <a:rPr lang="en-US" sz="2800" dirty="0">
                <a:solidFill>
                  <a:schemeClr val="bg1"/>
                </a:solidFill>
                <a:latin typeface="Trebuchet MS"/>
                <a:cs typeface="Trebuchet MS"/>
              </a:rPr>
              <a:t>4.  Church Brands &amp; Personality Cults </a:t>
            </a:r>
            <a:br>
              <a:rPr lang="en-US" sz="2800" dirty="0">
                <a:solidFill>
                  <a:schemeClr val="bg1"/>
                </a:solidFill>
                <a:latin typeface="Trebuchet MS"/>
                <a:cs typeface="Trebuchet MS"/>
              </a:rPr>
            </a:br>
            <a:r>
              <a:rPr lang="en-US" sz="2800" dirty="0">
                <a:solidFill>
                  <a:schemeClr val="bg1"/>
                </a:solidFill>
                <a:latin typeface="Trebuchet MS"/>
                <a:cs typeface="Trebuchet MS"/>
              </a:rPr>
              <a:t>5.  Undeveloped Mission Infrastructure </a:t>
            </a:r>
            <a:br>
              <a:rPr lang="en-US" sz="2800" dirty="0">
                <a:solidFill>
                  <a:schemeClr val="bg1"/>
                </a:solidFill>
                <a:latin typeface="Trebuchet MS"/>
                <a:cs typeface="Trebuchet MS"/>
              </a:rPr>
            </a:br>
            <a:r>
              <a:rPr lang="en-US" sz="2800" dirty="0">
                <a:solidFill>
                  <a:schemeClr val="bg1"/>
                </a:solidFill>
                <a:latin typeface="Trebuchet MS"/>
                <a:cs typeface="Trebuchet MS"/>
              </a:rPr>
              <a:t>6.  Other Challenges</a:t>
            </a:r>
            <a:endParaRPr lang="en-US" sz="2800" dirty="0">
              <a:solidFill>
                <a:schemeClr val="bg1"/>
              </a:solidFill>
            </a:endParaRPr>
          </a:p>
        </p:txBody>
      </p:sp>
      <p:sp>
        <p:nvSpPr>
          <p:cNvPr id="10" name="TextBox 9">
            <a:extLst>
              <a:ext uri="{FF2B5EF4-FFF2-40B4-BE49-F238E27FC236}">
                <a16:creationId xmlns:a16="http://schemas.microsoft.com/office/drawing/2014/main" id="{42AF8137-A7A5-DF19-53DA-3343B4B23FF0}"/>
              </a:ext>
            </a:extLst>
          </p:cNvPr>
          <p:cNvSpPr txBox="1"/>
          <p:nvPr/>
        </p:nvSpPr>
        <p:spPr>
          <a:xfrm>
            <a:off x="2590800" y="377340"/>
            <a:ext cx="6019800" cy="769441"/>
          </a:xfrm>
          <a:prstGeom prst="rect">
            <a:avLst/>
          </a:prstGeom>
          <a:noFill/>
        </p:spPr>
        <p:txBody>
          <a:bodyPr wrap="square">
            <a:spAutoFit/>
          </a:bodyPr>
          <a:lstStyle/>
          <a:p>
            <a:r>
              <a:rPr lang="en-US" sz="4400" b="1" dirty="0">
                <a:solidFill>
                  <a:schemeClr val="bg1"/>
                </a:solidFill>
                <a:latin typeface="Trebuchet MS"/>
                <a:cs typeface="Trebuchet MS"/>
              </a:rPr>
              <a:t>Persistent Problems</a:t>
            </a:r>
            <a:endParaRPr lang="en-US" sz="4400" b="1" dirty="0">
              <a:solidFill>
                <a:schemeClr val="bg1"/>
              </a:solidFill>
            </a:endParaRPr>
          </a:p>
        </p:txBody>
      </p:sp>
    </p:spTree>
    <p:extLst>
      <p:ext uri="{BB962C8B-B14F-4D97-AF65-F5344CB8AC3E}">
        <p14:creationId xmlns:p14="http://schemas.microsoft.com/office/powerpoint/2010/main" val="2897270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E0901-BAA5-A242-2196-E0FFAB81870A}"/>
              </a:ext>
            </a:extLst>
          </p:cNvPr>
          <p:cNvSpPr>
            <a:spLocks noGrp="1"/>
          </p:cNvSpPr>
          <p:nvPr>
            <p:ph type="title"/>
          </p:nvPr>
        </p:nvSpPr>
        <p:spPr>
          <a:xfrm>
            <a:off x="381000" y="264676"/>
            <a:ext cx="8176387" cy="685800"/>
          </a:xfrm>
        </p:spPr>
        <p:txBody>
          <a:bodyPr/>
          <a:lstStyle/>
          <a:p>
            <a:r>
              <a:rPr lang="en-US" dirty="0"/>
              <a:t>R</a:t>
            </a:r>
            <a:r>
              <a:rPr lang="en-TH" dirty="0"/>
              <a:t>oles &amp; Responsibility</a:t>
            </a:r>
          </a:p>
        </p:txBody>
      </p:sp>
      <p:sp>
        <p:nvSpPr>
          <p:cNvPr id="3" name="Text Placeholder 2">
            <a:extLst>
              <a:ext uri="{FF2B5EF4-FFF2-40B4-BE49-F238E27FC236}">
                <a16:creationId xmlns:a16="http://schemas.microsoft.com/office/drawing/2014/main" id="{BDBE2A34-4222-F9B3-BB02-38CFE2AE6F38}"/>
              </a:ext>
            </a:extLst>
          </p:cNvPr>
          <p:cNvSpPr>
            <a:spLocks noGrp="1"/>
          </p:cNvSpPr>
          <p:nvPr>
            <p:ph type="body" idx="1"/>
          </p:nvPr>
        </p:nvSpPr>
        <p:spPr>
          <a:xfrm>
            <a:off x="457200" y="1203960"/>
            <a:ext cx="8474230" cy="3939540"/>
          </a:xfrm>
        </p:spPr>
        <p:txBody>
          <a:bodyPr/>
          <a:lstStyle/>
          <a:p>
            <a:pPr algn="l"/>
            <a:r>
              <a:rPr lang="en-US" sz="2000" dirty="0">
                <a:solidFill>
                  <a:schemeClr val="bg1"/>
                </a:solidFill>
                <a:latin typeface="Calibri" panose="020F0502020204030204" pitchFamily="34" charset="0"/>
                <a:ea typeface="Palatino" pitchFamily="2" charset="77"/>
                <a:cs typeface="Calibri" panose="020F0502020204030204" pitchFamily="34" charset="0"/>
              </a:rPr>
              <a:t>“Christian advance in the world is serial and, in the providence of God, it is the Christians of Africa and Asia and Latin America and the Pacific that are next in the series. We who belong to the West are </a:t>
            </a:r>
            <a:r>
              <a:rPr lang="en-US" sz="2000" b="1" dirty="0">
                <a:solidFill>
                  <a:srgbClr val="FFFF00"/>
                </a:solidFill>
                <a:latin typeface="Calibri" panose="020F0502020204030204" pitchFamily="34" charset="0"/>
                <a:ea typeface="Palatino" pitchFamily="2" charset="77"/>
                <a:cs typeface="Calibri" panose="020F0502020204030204" pitchFamily="34" charset="0"/>
              </a:rPr>
              <a:t>no longer the leaders</a:t>
            </a:r>
            <a:r>
              <a:rPr lang="en-US" sz="2000" dirty="0">
                <a:solidFill>
                  <a:schemeClr val="bg1"/>
                </a:solidFill>
                <a:latin typeface="Calibri" panose="020F0502020204030204" pitchFamily="34" charset="0"/>
                <a:ea typeface="Palatino" pitchFamily="2" charset="77"/>
                <a:cs typeface="Calibri" panose="020F0502020204030204" pitchFamily="34" charset="0"/>
              </a:rPr>
              <a:t>, the </a:t>
            </a:r>
            <a:r>
              <a:rPr lang="en-US" sz="2000" b="1" dirty="0">
                <a:solidFill>
                  <a:srgbClr val="FFFF00"/>
                </a:solidFill>
                <a:latin typeface="Calibri" panose="020F0502020204030204" pitchFamily="34" charset="0"/>
                <a:ea typeface="Palatino" pitchFamily="2" charset="77"/>
                <a:cs typeface="Calibri" panose="020F0502020204030204" pitchFamily="34" charset="0"/>
              </a:rPr>
              <a:t>initiators,</a:t>
            </a:r>
            <a:r>
              <a:rPr lang="en-US" sz="2000" dirty="0">
                <a:solidFill>
                  <a:schemeClr val="bg1"/>
                </a:solidFill>
                <a:latin typeface="Calibri" panose="020F0502020204030204" pitchFamily="34" charset="0"/>
                <a:ea typeface="Palatino" pitchFamily="2" charset="77"/>
                <a:cs typeface="Calibri" panose="020F0502020204030204" pitchFamily="34" charset="0"/>
              </a:rPr>
              <a:t> the </a:t>
            </a:r>
            <a:r>
              <a:rPr lang="en-US" sz="2000" b="1" dirty="0">
                <a:solidFill>
                  <a:srgbClr val="FFFF00"/>
                </a:solidFill>
                <a:latin typeface="Calibri" panose="020F0502020204030204" pitchFamily="34" charset="0"/>
                <a:ea typeface="Palatino" pitchFamily="2" charset="77"/>
                <a:cs typeface="Calibri" panose="020F0502020204030204" pitchFamily="34" charset="0"/>
              </a:rPr>
              <a:t>norm setters</a:t>
            </a:r>
            <a:r>
              <a:rPr lang="en-US" sz="2000" dirty="0">
                <a:solidFill>
                  <a:schemeClr val="bg1"/>
                </a:solidFill>
                <a:latin typeface="Calibri" panose="020F0502020204030204" pitchFamily="34" charset="0"/>
                <a:ea typeface="Palatino" pitchFamily="2" charset="77"/>
                <a:cs typeface="Calibri" panose="020F0502020204030204" pitchFamily="34" charset="0"/>
              </a:rPr>
              <a:t>. We are now to </a:t>
            </a:r>
            <a:r>
              <a:rPr lang="en-US" sz="2000" b="1" dirty="0">
                <a:solidFill>
                  <a:srgbClr val="00FDFF"/>
                </a:solidFill>
                <a:latin typeface="Calibri" panose="020F0502020204030204" pitchFamily="34" charset="0"/>
                <a:ea typeface="Palatino" pitchFamily="2" charset="77"/>
                <a:cs typeface="Calibri" panose="020F0502020204030204" pitchFamily="34" charset="0"/>
              </a:rPr>
              <a:t>learn to be </a:t>
            </a:r>
            <a:r>
              <a:rPr lang="en-US" sz="2000" dirty="0">
                <a:solidFill>
                  <a:srgbClr val="00FDFF"/>
                </a:solidFill>
                <a:latin typeface="Calibri" panose="020F0502020204030204" pitchFamily="34" charset="0"/>
                <a:ea typeface="Palatino" pitchFamily="2" charset="77"/>
                <a:cs typeface="Calibri" panose="020F0502020204030204" pitchFamily="34" charset="0"/>
              </a:rPr>
              <a:t>the </a:t>
            </a:r>
            <a:r>
              <a:rPr lang="en-US" sz="2000" b="1" dirty="0">
                <a:solidFill>
                  <a:srgbClr val="00FDFF"/>
                </a:solidFill>
                <a:latin typeface="Calibri" panose="020F0502020204030204" pitchFamily="34" charset="0"/>
                <a:ea typeface="Palatino" pitchFamily="2" charset="77"/>
                <a:cs typeface="Calibri" panose="020F0502020204030204" pitchFamily="34" charset="0"/>
              </a:rPr>
              <a:t>helpers</a:t>
            </a:r>
            <a:r>
              <a:rPr lang="en-US" sz="2000" dirty="0">
                <a:solidFill>
                  <a:schemeClr val="bg1"/>
                </a:solidFill>
                <a:latin typeface="Calibri" panose="020F0502020204030204" pitchFamily="34" charset="0"/>
                <a:ea typeface="Palatino" pitchFamily="2" charset="77"/>
                <a:cs typeface="Calibri" panose="020F0502020204030204" pitchFamily="34" charset="0"/>
              </a:rPr>
              <a:t>, the </a:t>
            </a:r>
            <a:r>
              <a:rPr lang="en-US" sz="2000" b="1" dirty="0">
                <a:solidFill>
                  <a:srgbClr val="00FDFF"/>
                </a:solidFill>
                <a:latin typeface="Calibri" panose="020F0502020204030204" pitchFamily="34" charset="0"/>
                <a:ea typeface="Palatino" pitchFamily="2" charset="77"/>
                <a:cs typeface="Calibri" panose="020F0502020204030204" pitchFamily="34" charset="0"/>
              </a:rPr>
              <a:t>assistants</a:t>
            </a:r>
            <a:r>
              <a:rPr lang="en-US" sz="2000" dirty="0">
                <a:solidFill>
                  <a:schemeClr val="bg1"/>
                </a:solidFill>
                <a:latin typeface="Calibri" panose="020F0502020204030204" pitchFamily="34" charset="0"/>
                <a:ea typeface="Palatino" pitchFamily="2" charset="77"/>
                <a:cs typeface="Calibri" panose="020F0502020204030204" pitchFamily="34" charset="0"/>
              </a:rPr>
              <a:t>, and the </a:t>
            </a:r>
            <a:r>
              <a:rPr lang="en-US" sz="2000" b="1" dirty="0">
                <a:solidFill>
                  <a:srgbClr val="00FDFF"/>
                </a:solidFill>
                <a:latin typeface="Calibri" panose="020F0502020204030204" pitchFamily="34" charset="0"/>
                <a:ea typeface="Palatino" pitchFamily="2" charset="77"/>
                <a:cs typeface="Calibri" panose="020F0502020204030204" pitchFamily="34" charset="0"/>
              </a:rPr>
              <a:t>facilitators</a:t>
            </a:r>
            <a:r>
              <a:rPr lang="en-US" sz="2000" u="sng" dirty="0">
                <a:solidFill>
                  <a:schemeClr val="bg1"/>
                </a:solidFill>
                <a:latin typeface="Calibri" panose="020F0502020204030204" pitchFamily="34" charset="0"/>
                <a:ea typeface="Palatino" pitchFamily="2" charset="77"/>
                <a:cs typeface="Calibri" panose="020F0502020204030204" pitchFamily="34" charset="0"/>
              </a:rPr>
              <a:t>….</a:t>
            </a:r>
            <a:r>
              <a:rPr lang="en-US" sz="2000" dirty="0">
                <a:solidFill>
                  <a:schemeClr val="bg1"/>
                </a:solidFill>
                <a:latin typeface="Calibri" panose="020F0502020204030204" pitchFamily="34" charset="0"/>
                <a:ea typeface="Palatino" pitchFamily="2" charset="77"/>
                <a:cs typeface="Calibri" panose="020F0502020204030204" pitchFamily="34" charset="0"/>
              </a:rPr>
              <a:t> </a:t>
            </a:r>
          </a:p>
          <a:p>
            <a:pPr algn="l"/>
            <a:endParaRPr lang="en-US" sz="1200" dirty="0">
              <a:solidFill>
                <a:schemeClr val="bg1"/>
              </a:solidFill>
              <a:latin typeface="Calibri" panose="020F0502020204030204" pitchFamily="34" charset="0"/>
              <a:ea typeface="Palatino" pitchFamily="2" charset="77"/>
              <a:cs typeface="Calibri" panose="020F0502020204030204" pitchFamily="34" charset="0"/>
            </a:endParaRPr>
          </a:p>
          <a:p>
            <a:pPr algn="l"/>
            <a:r>
              <a:rPr lang="en-US" sz="2000" dirty="0">
                <a:solidFill>
                  <a:schemeClr val="bg1"/>
                </a:solidFill>
                <a:latin typeface="Calibri" panose="020F0502020204030204" pitchFamily="34" charset="0"/>
                <a:ea typeface="Palatino" pitchFamily="2" charset="77"/>
                <a:cs typeface="Calibri" panose="020F0502020204030204" pitchFamily="34" charset="0"/>
              </a:rPr>
              <a:t>It means that the Christians of the southern continent are now the representative Christians, </a:t>
            </a:r>
            <a:r>
              <a:rPr lang="en-US" sz="2000" b="1" dirty="0">
                <a:solidFill>
                  <a:srgbClr val="FFFF00"/>
                </a:solidFill>
                <a:latin typeface="Calibri" panose="020F0502020204030204" pitchFamily="34" charset="0"/>
                <a:ea typeface="Palatino" pitchFamily="2" charset="77"/>
                <a:cs typeface="Calibri" panose="020F0502020204030204" pitchFamily="34" charset="0"/>
              </a:rPr>
              <a:t>the people by whom the quality of the 21st and 22</a:t>
            </a:r>
            <a:r>
              <a:rPr lang="en-US" sz="2000" b="1" baseline="30000" dirty="0">
                <a:solidFill>
                  <a:srgbClr val="FFFF00"/>
                </a:solidFill>
                <a:latin typeface="Calibri" panose="020F0502020204030204" pitchFamily="34" charset="0"/>
                <a:ea typeface="Palatino" pitchFamily="2" charset="77"/>
                <a:cs typeface="Calibri" panose="020F0502020204030204" pitchFamily="34" charset="0"/>
              </a:rPr>
              <a:t>nd</a:t>
            </a:r>
            <a:r>
              <a:rPr lang="en-US" sz="2000" b="1" dirty="0">
                <a:solidFill>
                  <a:srgbClr val="FFFF00"/>
                </a:solidFill>
                <a:latin typeface="Calibri" panose="020F0502020204030204" pitchFamily="34" charset="0"/>
                <a:ea typeface="Palatino" pitchFamily="2" charset="77"/>
                <a:cs typeface="Calibri" panose="020F0502020204030204" pitchFamily="34" charset="0"/>
              </a:rPr>
              <a:t> Century Christianity will be judged, the people who will set the norms, the standard Christians.</a:t>
            </a:r>
            <a:r>
              <a:rPr lang="en-US" sz="2000" dirty="0">
                <a:solidFill>
                  <a:schemeClr val="bg1"/>
                </a:solidFill>
                <a:latin typeface="Calibri" panose="020F0502020204030204" pitchFamily="34" charset="0"/>
                <a:ea typeface="Palatino" pitchFamily="2" charset="77"/>
                <a:cs typeface="Calibri" panose="020F0502020204030204" pitchFamily="34" charset="0"/>
              </a:rPr>
              <a:t> And the </a:t>
            </a:r>
            <a:r>
              <a:rPr lang="en-US" sz="2000" b="1" dirty="0">
                <a:solidFill>
                  <a:srgbClr val="FFFF00"/>
                </a:solidFill>
                <a:latin typeface="Calibri" panose="020F0502020204030204" pitchFamily="34" charset="0"/>
                <a:ea typeface="Palatino" pitchFamily="2" charset="77"/>
                <a:cs typeface="Calibri" panose="020F0502020204030204" pitchFamily="34" charset="0"/>
              </a:rPr>
              <a:t>quality of 21st Century Christianity will depend on them.</a:t>
            </a:r>
            <a:r>
              <a:rPr lang="en-US" sz="2000" dirty="0">
                <a:solidFill>
                  <a:schemeClr val="bg1"/>
                </a:solidFill>
                <a:latin typeface="Calibri" panose="020F0502020204030204" pitchFamily="34" charset="0"/>
                <a:ea typeface="Palatino" pitchFamily="2" charset="77"/>
                <a:cs typeface="Calibri" panose="020F0502020204030204" pitchFamily="34" charset="0"/>
              </a:rPr>
              <a:t>” </a:t>
            </a:r>
          </a:p>
          <a:p>
            <a:pPr algn="l"/>
            <a:endParaRPr lang="en-US" sz="2000" dirty="0">
              <a:solidFill>
                <a:schemeClr val="bg1"/>
              </a:solidFill>
              <a:latin typeface="Calibri" panose="020F0502020204030204" pitchFamily="34" charset="0"/>
              <a:ea typeface="Palatino" pitchFamily="2" charset="77"/>
              <a:cs typeface="Calibri" panose="020F0502020204030204" pitchFamily="34" charset="0"/>
            </a:endParaRPr>
          </a:p>
          <a:p>
            <a:pPr algn="ctr"/>
            <a:r>
              <a:rPr lang="en-US" sz="2000" dirty="0">
                <a:solidFill>
                  <a:schemeClr val="bg1"/>
                </a:solidFill>
                <a:latin typeface="Calibri" panose="020F0502020204030204" pitchFamily="34" charset="0"/>
                <a:ea typeface="Palatino" pitchFamily="2" charset="77"/>
                <a:cs typeface="Calibri" panose="020F0502020204030204" pitchFamily="34" charset="0"/>
              </a:rPr>
              <a:t>- Andrews Walls </a:t>
            </a:r>
          </a:p>
          <a:p>
            <a:endParaRPr lang="en-TH" sz="2400" dirty="0"/>
          </a:p>
        </p:txBody>
      </p:sp>
    </p:spTree>
    <p:extLst>
      <p:ext uri="{BB962C8B-B14F-4D97-AF65-F5344CB8AC3E}">
        <p14:creationId xmlns:p14="http://schemas.microsoft.com/office/powerpoint/2010/main" val="680492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443A7-3E01-2114-ED80-EE14A716C0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0992C6-37CD-3C40-7549-395B72C336CD}"/>
              </a:ext>
            </a:extLst>
          </p:cNvPr>
          <p:cNvSpPr>
            <a:spLocks noGrp="1"/>
          </p:cNvSpPr>
          <p:nvPr>
            <p:ph type="title"/>
          </p:nvPr>
        </p:nvSpPr>
        <p:spPr>
          <a:xfrm>
            <a:off x="304800" y="133351"/>
            <a:ext cx="8176387" cy="685800"/>
          </a:xfrm>
        </p:spPr>
        <p:txBody>
          <a:bodyPr/>
          <a:lstStyle/>
          <a:p>
            <a:r>
              <a:rPr lang="en-US" dirty="0"/>
              <a:t>R</a:t>
            </a:r>
            <a:r>
              <a:rPr lang="en-TH" dirty="0"/>
              <a:t>oles &amp; Responsibility</a:t>
            </a:r>
          </a:p>
        </p:txBody>
      </p:sp>
      <p:sp>
        <p:nvSpPr>
          <p:cNvPr id="3" name="Text Placeholder 2">
            <a:extLst>
              <a:ext uri="{FF2B5EF4-FFF2-40B4-BE49-F238E27FC236}">
                <a16:creationId xmlns:a16="http://schemas.microsoft.com/office/drawing/2014/main" id="{CAABD617-5017-C107-1464-62CC45644DD5}"/>
              </a:ext>
            </a:extLst>
          </p:cNvPr>
          <p:cNvSpPr>
            <a:spLocks noGrp="1"/>
          </p:cNvSpPr>
          <p:nvPr>
            <p:ph type="body" idx="1"/>
          </p:nvPr>
        </p:nvSpPr>
        <p:spPr>
          <a:xfrm>
            <a:off x="924377" y="1047750"/>
            <a:ext cx="7543800" cy="2215991"/>
          </a:xfrm>
        </p:spPr>
        <p:txBody>
          <a:bodyPr/>
          <a:lstStyle/>
          <a:p>
            <a:pPr algn="just"/>
            <a:r>
              <a:rPr lang="en-US" sz="2400" dirty="0">
                <a:solidFill>
                  <a:schemeClr val="bg1"/>
                </a:solidFill>
                <a:latin typeface="Calibri" panose="020F0502020204030204" pitchFamily="34" charset="0"/>
                <a:ea typeface="Palatino" pitchFamily="2" charset="77"/>
                <a:cs typeface="Calibri" panose="020F0502020204030204" pitchFamily="34" charset="0"/>
              </a:rPr>
              <a:t>It means that the Christians of the southern continent are now the representative Christians, </a:t>
            </a:r>
            <a:r>
              <a:rPr lang="en-US" sz="2400" b="1" dirty="0">
                <a:solidFill>
                  <a:srgbClr val="FFFF00"/>
                </a:solidFill>
                <a:latin typeface="Calibri" panose="020F0502020204030204" pitchFamily="34" charset="0"/>
                <a:ea typeface="Palatino" pitchFamily="2" charset="77"/>
                <a:cs typeface="Calibri" panose="020F0502020204030204" pitchFamily="34" charset="0"/>
              </a:rPr>
              <a:t>the people by whom the quality of the 21st and 22</a:t>
            </a:r>
            <a:r>
              <a:rPr lang="en-US" sz="2400" b="1" baseline="30000" dirty="0">
                <a:solidFill>
                  <a:srgbClr val="FFFF00"/>
                </a:solidFill>
                <a:latin typeface="Calibri" panose="020F0502020204030204" pitchFamily="34" charset="0"/>
                <a:ea typeface="Palatino" pitchFamily="2" charset="77"/>
                <a:cs typeface="Calibri" panose="020F0502020204030204" pitchFamily="34" charset="0"/>
              </a:rPr>
              <a:t>nd</a:t>
            </a:r>
            <a:r>
              <a:rPr lang="en-US" sz="2400" b="1" dirty="0">
                <a:solidFill>
                  <a:srgbClr val="FFFF00"/>
                </a:solidFill>
                <a:latin typeface="Calibri" panose="020F0502020204030204" pitchFamily="34" charset="0"/>
                <a:ea typeface="Palatino" pitchFamily="2" charset="77"/>
                <a:cs typeface="Calibri" panose="020F0502020204030204" pitchFamily="34" charset="0"/>
              </a:rPr>
              <a:t> Century Christianity will be judged, the people who will set the norms, the standard Christians.</a:t>
            </a:r>
            <a:r>
              <a:rPr lang="en-US" sz="2400" dirty="0">
                <a:solidFill>
                  <a:schemeClr val="bg1"/>
                </a:solidFill>
                <a:latin typeface="Calibri" panose="020F0502020204030204" pitchFamily="34" charset="0"/>
                <a:ea typeface="Palatino" pitchFamily="2" charset="77"/>
                <a:cs typeface="Calibri" panose="020F0502020204030204" pitchFamily="34" charset="0"/>
              </a:rPr>
              <a:t> And the </a:t>
            </a:r>
            <a:r>
              <a:rPr lang="en-US" sz="2400" b="1" dirty="0">
                <a:solidFill>
                  <a:srgbClr val="FFFF00"/>
                </a:solidFill>
                <a:latin typeface="Calibri" panose="020F0502020204030204" pitchFamily="34" charset="0"/>
                <a:ea typeface="Palatino" pitchFamily="2" charset="77"/>
                <a:cs typeface="Calibri" panose="020F0502020204030204" pitchFamily="34" charset="0"/>
              </a:rPr>
              <a:t>quality of 21st Century Christianity will depend on them.</a:t>
            </a:r>
            <a:r>
              <a:rPr lang="en-US" sz="2400" dirty="0">
                <a:solidFill>
                  <a:schemeClr val="bg1"/>
                </a:solidFill>
                <a:latin typeface="Calibri" panose="020F0502020204030204" pitchFamily="34" charset="0"/>
                <a:ea typeface="Palatino" pitchFamily="2" charset="77"/>
                <a:cs typeface="Calibri" panose="020F0502020204030204" pitchFamily="34" charset="0"/>
              </a:rPr>
              <a:t>” </a:t>
            </a:r>
            <a:r>
              <a:rPr lang="en-US" sz="1800" dirty="0">
                <a:solidFill>
                  <a:schemeClr val="bg1"/>
                </a:solidFill>
                <a:latin typeface="Calibri" panose="020F0502020204030204" pitchFamily="34" charset="0"/>
                <a:ea typeface="Palatino" pitchFamily="2" charset="77"/>
                <a:cs typeface="Calibri" panose="020F0502020204030204" pitchFamily="34" charset="0"/>
              </a:rPr>
              <a:t>- Andrews Walls </a:t>
            </a:r>
            <a:endParaRPr lang="en-US" sz="2400" dirty="0">
              <a:solidFill>
                <a:schemeClr val="bg1"/>
              </a:solidFill>
              <a:latin typeface="Calibri" panose="020F0502020204030204" pitchFamily="34" charset="0"/>
              <a:ea typeface="Palatino" pitchFamily="2" charset="77"/>
              <a:cs typeface="Calibri" panose="020F0502020204030204" pitchFamily="34" charset="0"/>
            </a:endParaRPr>
          </a:p>
        </p:txBody>
      </p:sp>
      <p:sp>
        <p:nvSpPr>
          <p:cNvPr id="4" name="TextBox 3">
            <a:extLst>
              <a:ext uri="{FF2B5EF4-FFF2-40B4-BE49-F238E27FC236}">
                <a16:creationId xmlns:a16="http://schemas.microsoft.com/office/drawing/2014/main" id="{943D0989-36CA-07DC-97FC-FC572F58EDCB}"/>
              </a:ext>
            </a:extLst>
          </p:cNvPr>
          <p:cNvSpPr txBox="1"/>
          <p:nvPr/>
        </p:nvSpPr>
        <p:spPr>
          <a:xfrm>
            <a:off x="381000" y="3495585"/>
            <a:ext cx="6781023" cy="1200329"/>
          </a:xfrm>
          <a:prstGeom prst="rect">
            <a:avLst/>
          </a:prstGeom>
          <a:noFill/>
        </p:spPr>
        <p:txBody>
          <a:bodyPr wrap="none" rtlCol="0">
            <a:spAutoFit/>
          </a:bodyPr>
          <a:lstStyle/>
          <a:p>
            <a:pPr algn="just"/>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What Christian norms?</a:t>
            </a:r>
          </a:p>
          <a:p>
            <a:pPr algn="just"/>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What standard of Christianity?</a:t>
            </a:r>
          </a:p>
          <a:p>
            <a:pPr algn="just"/>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What quality of 21</a:t>
            </a:r>
            <a:r>
              <a:rPr lang="en-US" sz="2400" b="1" baseline="30000" dirty="0">
                <a:solidFill>
                  <a:schemeClr val="bg1"/>
                </a:solidFill>
                <a:latin typeface="Tahoma" panose="020B0604030504040204" pitchFamily="34" charset="0"/>
                <a:ea typeface="Tahoma" panose="020B0604030504040204" pitchFamily="34" charset="0"/>
                <a:cs typeface="Tahoma" panose="020B0604030504040204" pitchFamily="34" charset="0"/>
              </a:rPr>
              <a:t>st</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Century Christianity? </a:t>
            </a:r>
          </a:p>
        </p:txBody>
      </p:sp>
    </p:spTree>
    <p:extLst>
      <p:ext uri="{BB962C8B-B14F-4D97-AF65-F5344CB8AC3E}">
        <p14:creationId xmlns:p14="http://schemas.microsoft.com/office/powerpoint/2010/main" val="3951758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6756F-4E80-A93D-5536-909F5574BD2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484A504-98BA-0217-50D9-AD6B1CE32002}"/>
              </a:ext>
            </a:extLst>
          </p:cNvPr>
          <p:cNvSpPr>
            <a:spLocks noGrp="1"/>
          </p:cNvSpPr>
          <p:nvPr>
            <p:ph type="body" idx="1"/>
          </p:nvPr>
        </p:nvSpPr>
        <p:spPr>
          <a:xfrm>
            <a:off x="342900" y="417314"/>
            <a:ext cx="8458200" cy="3447098"/>
          </a:xfrm>
        </p:spPr>
        <p:txBody>
          <a:bodyPr/>
          <a:lstStyle/>
          <a:p>
            <a:endParaRPr lang="en-TH"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TH"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TH" dirty="0">
                <a:solidFill>
                  <a:schemeClr val="bg1"/>
                </a:solidFill>
                <a:latin typeface="Tahoma" panose="020B0604030504040204" pitchFamily="34" charset="0"/>
                <a:ea typeface="Tahoma" panose="020B0604030504040204" pitchFamily="34" charset="0"/>
                <a:cs typeface="Tahoma" panose="020B0604030504040204" pitchFamily="34" charset="0"/>
              </a:rPr>
              <a:t>“One mile wide and an inch deep</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a:t>
            </a:r>
            <a:r>
              <a:rPr lang="en-TH" dirty="0">
                <a:solidFill>
                  <a:schemeClr val="bg1"/>
                </a:solidFill>
                <a:latin typeface="Tahoma" panose="020B0604030504040204" pitchFamily="34" charset="0"/>
                <a:ea typeface="Tahoma" panose="020B0604030504040204" pitchFamily="34" charset="0"/>
                <a:cs typeface="Tahoma" panose="020B0604030504040204" pitchFamily="34" charset="0"/>
              </a:rPr>
              <a:t> ?</a:t>
            </a:r>
          </a:p>
          <a:p>
            <a:r>
              <a:rPr lang="en-TH" dirty="0">
                <a:solidFill>
                  <a:schemeClr val="bg1"/>
                </a:solidFill>
                <a:latin typeface="Tahoma" panose="020B0604030504040204" pitchFamily="34" charset="0"/>
                <a:ea typeface="Tahoma" panose="020B0604030504040204" pitchFamily="34" charset="0"/>
                <a:cs typeface="Tahoma" panose="020B0604030504040204" pitchFamily="34" charset="0"/>
              </a:rPr>
              <a:t>“One inch wide and not even an inch deep”?</a:t>
            </a:r>
          </a:p>
          <a:p>
            <a:pPr marL="457200" indent="-457200">
              <a:buFontTx/>
              <a:buChar char="-"/>
            </a:pPr>
            <a:endParaRPr lang="en-US"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We need to “a</a:t>
            </a:r>
            <a:r>
              <a:rPr lang="en-TH" dirty="0">
                <a:solidFill>
                  <a:schemeClr val="bg1"/>
                </a:solidFill>
                <a:latin typeface="Tahoma" panose="020B0604030504040204" pitchFamily="34" charset="0"/>
                <a:ea typeface="Tahoma" panose="020B0604030504040204" pitchFamily="34" charset="0"/>
                <a:cs typeface="Tahoma" panose="020B0604030504040204" pitchFamily="34" charset="0"/>
              </a:rPr>
              <a:t>ccept mutual prophetic critique”</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TH" dirty="0">
                <a:solidFill>
                  <a:schemeClr val="bg1"/>
                </a:solidFill>
                <a:latin typeface="Tahoma" panose="020B0604030504040204" pitchFamily="34" charset="0"/>
                <a:ea typeface="Tahoma" panose="020B0604030504040204" pitchFamily="34" charset="0"/>
                <a:cs typeface="Tahoma" panose="020B0604030504040204" pitchFamily="34" charset="0"/>
              </a:rPr>
              <a:t>that offers feedback for repentance, renewal and hope</a:t>
            </a:r>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a:t>
            </a:r>
            <a:r>
              <a:rPr lang="en-TH"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457200" indent="-457200">
              <a:buFontTx/>
              <a:buChar char="-"/>
            </a:pPr>
            <a:endParaRPr lang="en-TH"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48564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E262C-468C-82D2-B4BD-1EFE1A84F8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4D4B47-D641-F62D-769E-36ED461F657E}"/>
              </a:ext>
            </a:extLst>
          </p:cNvPr>
          <p:cNvSpPr txBox="1"/>
          <p:nvPr/>
        </p:nvSpPr>
        <p:spPr>
          <a:xfrm>
            <a:off x="533400" y="678924"/>
            <a:ext cx="8305800" cy="3046988"/>
          </a:xfrm>
          <a:prstGeom prst="rect">
            <a:avLst/>
          </a:prstGeom>
          <a:noFill/>
        </p:spPr>
        <p:txBody>
          <a:bodyPr wrap="square">
            <a:spAutoFit/>
          </a:bodyPr>
          <a:lstStyle/>
          <a:p>
            <a:pPr algn="ctr"/>
            <a:r>
              <a:rPr lang="en-US" sz="2400" dirty="0">
                <a:solidFill>
                  <a:schemeClr val="bg1"/>
                </a:solidFill>
                <a:latin typeface="Palatino" pitchFamily="2" charset="77"/>
                <a:ea typeface="Palatino" pitchFamily="2" charset="77"/>
                <a:cs typeface="Tahoma" panose="020B0604030504040204" pitchFamily="34" charset="0"/>
              </a:rPr>
              <a:t>How does God view the Church in the Majority World or The West ? Need for new humility </a:t>
            </a:r>
          </a:p>
          <a:p>
            <a:pPr algn="ctr"/>
            <a:endParaRPr lang="en-US" sz="2400" dirty="0">
              <a:solidFill>
                <a:schemeClr val="bg1"/>
              </a:solidFill>
              <a:latin typeface="Palatino" pitchFamily="2" charset="77"/>
              <a:ea typeface="Palatino" pitchFamily="2" charset="77"/>
              <a:cs typeface="Tahoma" panose="020B0604030504040204" pitchFamily="34" charset="0"/>
            </a:endParaRPr>
          </a:p>
          <a:p>
            <a:pPr algn="ctr"/>
            <a:r>
              <a:rPr lang="en-US" sz="2400" dirty="0">
                <a:solidFill>
                  <a:schemeClr val="bg1"/>
                </a:solidFill>
                <a:latin typeface="Palatino" pitchFamily="2" charset="77"/>
                <a:ea typeface="Palatino" pitchFamily="2" charset="77"/>
                <a:cs typeface="Tahoma" panose="020B0604030504040204" pitchFamily="34" charset="0"/>
              </a:rPr>
              <a:t>“You say, I am rich; I have acquired wealth and do not need a thing.’ But you do not realize that you wretched , pitiful , poor , blind and naked ( Rev 3:17 ) </a:t>
            </a:r>
          </a:p>
          <a:p>
            <a:pPr algn="ctr"/>
            <a:endParaRPr lang="en-US" sz="2400" dirty="0">
              <a:solidFill>
                <a:schemeClr val="bg1"/>
              </a:solidFill>
              <a:latin typeface="Palatino" pitchFamily="2" charset="77"/>
              <a:ea typeface="Palatino" pitchFamily="2" charset="77"/>
              <a:cs typeface="Tahoma" panose="020B0604030504040204" pitchFamily="34" charset="0"/>
            </a:endParaRPr>
          </a:p>
          <a:p>
            <a:pPr algn="ctr"/>
            <a:r>
              <a:rPr lang="en-US" sz="2400" dirty="0">
                <a:solidFill>
                  <a:schemeClr val="bg1"/>
                </a:solidFill>
                <a:latin typeface="Palatino" pitchFamily="2" charset="77"/>
                <a:ea typeface="Palatino" pitchFamily="2" charset="77"/>
                <a:cs typeface="Tahoma" panose="020B0604030504040204" pitchFamily="34" charset="0"/>
              </a:rPr>
              <a:t> </a:t>
            </a:r>
          </a:p>
        </p:txBody>
      </p:sp>
    </p:spTree>
    <p:extLst>
      <p:ext uri="{BB962C8B-B14F-4D97-AF65-F5344CB8AC3E}">
        <p14:creationId xmlns:p14="http://schemas.microsoft.com/office/powerpoint/2010/main" val="858237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5E3DC-510D-17E1-1031-510BAB8C23D3}"/>
              </a:ext>
            </a:extLst>
          </p:cNvPr>
          <p:cNvSpPr>
            <a:spLocks noGrp="1"/>
          </p:cNvSpPr>
          <p:nvPr>
            <p:ph type="title"/>
          </p:nvPr>
        </p:nvSpPr>
        <p:spPr>
          <a:xfrm>
            <a:off x="457200" y="466263"/>
            <a:ext cx="8023986" cy="492443"/>
          </a:xfrm>
        </p:spPr>
        <p:txBody>
          <a:bodyPr/>
          <a:lstStyle/>
          <a:p>
            <a:pPr algn="ctr"/>
            <a:r>
              <a:rPr lang="en-TH" sz="3200" dirty="0">
                <a:latin typeface="Tahoma" panose="020B0604030504040204" pitchFamily="34" charset="0"/>
                <a:ea typeface="Tahoma" panose="020B0604030504040204" pitchFamily="34" charset="0"/>
                <a:cs typeface="Tahoma" panose="020B0604030504040204" pitchFamily="34" charset="0"/>
              </a:rPr>
              <a:t>Roles &amp; Responsibilities </a:t>
            </a:r>
          </a:p>
        </p:txBody>
      </p:sp>
      <p:sp>
        <p:nvSpPr>
          <p:cNvPr id="3" name="Text Placeholder 2">
            <a:extLst>
              <a:ext uri="{FF2B5EF4-FFF2-40B4-BE49-F238E27FC236}">
                <a16:creationId xmlns:a16="http://schemas.microsoft.com/office/drawing/2014/main" id="{D9DCB2D6-3ED0-6B29-CD29-40263ACCA738}"/>
              </a:ext>
            </a:extLst>
          </p:cNvPr>
          <p:cNvSpPr>
            <a:spLocks noGrp="1"/>
          </p:cNvSpPr>
          <p:nvPr>
            <p:ph type="body" idx="1"/>
          </p:nvPr>
        </p:nvSpPr>
        <p:spPr>
          <a:xfrm>
            <a:off x="457200" y="958707"/>
            <a:ext cx="3478593" cy="6643198"/>
          </a:xfrm>
        </p:spPr>
        <p:txBody>
          <a:bodyPr/>
          <a:lstStyle/>
          <a:p>
            <a:r>
              <a:rPr lang="en-TH" sz="3200" b="1" dirty="0">
                <a:solidFill>
                  <a:schemeClr val="bg1"/>
                </a:solidFill>
                <a:latin typeface="Calibri" panose="020F0502020204030204" pitchFamily="34" charset="0"/>
                <a:cs typeface="Calibri" panose="020F0502020204030204" pitchFamily="34" charset="0"/>
              </a:rPr>
              <a:t>Servant &amp; Collaborative Leadership </a:t>
            </a:r>
          </a:p>
          <a:p>
            <a:r>
              <a:rPr lang="en-TH" sz="3200" b="1" dirty="0">
                <a:solidFill>
                  <a:schemeClr val="bg1"/>
                </a:solidFill>
                <a:latin typeface="Calibri" panose="020F0502020204030204" pitchFamily="34" charset="0"/>
                <a:cs typeface="Calibri" panose="020F0502020204030204" pitchFamily="34" charset="0"/>
              </a:rPr>
              <a:t>Intercessors Initiators </a:t>
            </a:r>
          </a:p>
          <a:p>
            <a:r>
              <a:rPr lang="en-TH" sz="3200" b="1" dirty="0">
                <a:solidFill>
                  <a:schemeClr val="bg1"/>
                </a:solidFill>
                <a:latin typeface="Calibri" panose="020F0502020204030204" pitchFamily="34" charset="0"/>
                <a:cs typeface="Calibri" panose="020F0502020204030204" pitchFamily="34" charset="0"/>
              </a:rPr>
              <a:t>Norm Setters </a:t>
            </a:r>
          </a:p>
          <a:p>
            <a:r>
              <a:rPr lang="en-TH" sz="3200" b="1" dirty="0">
                <a:solidFill>
                  <a:schemeClr val="bg1"/>
                </a:solidFill>
                <a:latin typeface="Calibri" panose="020F0502020204030204" pitchFamily="34" charset="0"/>
                <a:cs typeface="Calibri" panose="020F0502020204030204" pitchFamily="34" charset="0"/>
              </a:rPr>
              <a:t>Helpers</a:t>
            </a:r>
          </a:p>
          <a:p>
            <a:r>
              <a:rPr lang="en-TH" sz="3200" b="1" dirty="0">
                <a:solidFill>
                  <a:schemeClr val="bg1"/>
                </a:solidFill>
                <a:latin typeface="Calibri" panose="020F0502020204030204" pitchFamily="34" charset="0"/>
                <a:cs typeface="Calibri" panose="020F0502020204030204" pitchFamily="34" charset="0"/>
              </a:rPr>
              <a:t>Assistants </a:t>
            </a:r>
          </a:p>
          <a:p>
            <a:endParaRPr lang="en-TH" sz="3200" dirty="0">
              <a:solidFill>
                <a:schemeClr val="bg1"/>
              </a:solidFill>
              <a:latin typeface="Book Antiqua" panose="02040602050305030304" pitchFamily="18" charset="0"/>
            </a:endParaRPr>
          </a:p>
          <a:p>
            <a:r>
              <a:rPr lang="en-TH" sz="3200" b="1" dirty="0">
                <a:solidFill>
                  <a:schemeClr val="bg1"/>
                </a:solidFill>
              </a:rPr>
              <a:t> </a:t>
            </a:r>
          </a:p>
          <a:p>
            <a:endParaRPr lang="en-TH" sz="3200" dirty="0"/>
          </a:p>
          <a:p>
            <a:endParaRPr lang="en-TH" sz="3200" dirty="0"/>
          </a:p>
          <a:p>
            <a:endParaRPr lang="en-TH" sz="3200" dirty="0"/>
          </a:p>
        </p:txBody>
      </p:sp>
      <p:sp>
        <p:nvSpPr>
          <p:cNvPr id="5" name="TextBox 4">
            <a:extLst>
              <a:ext uri="{FF2B5EF4-FFF2-40B4-BE49-F238E27FC236}">
                <a16:creationId xmlns:a16="http://schemas.microsoft.com/office/drawing/2014/main" id="{5ECFCB8B-F7DD-CF94-B97E-53F70484AF36}"/>
              </a:ext>
            </a:extLst>
          </p:cNvPr>
          <p:cNvSpPr txBox="1"/>
          <p:nvPr/>
        </p:nvSpPr>
        <p:spPr>
          <a:xfrm>
            <a:off x="3352800" y="1047750"/>
            <a:ext cx="5486400" cy="3970318"/>
          </a:xfrm>
          <a:prstGeom prst="rect">
            <a:avLst/>
          </a:prstGeom>
          <a:noFill/>
        </p:spPr>
        <p:txBody>
          <a:bodyPr wrap="square">
            <a:spAutoFit/>
          </a:bodyPr>
          <a:lstStyle/>
          <a:p>
            <a:r>
              <a:rPr lang="en-TH" sz="2800" b="1" dirty="0">
                <a:solidFill>
                  <a:schemeClr val="bg1"/>
                </a:solidFill>
                <a:latin typeface="Calibri" panose="020F0502020204030204" pitchFamily="34" charset="0"/>
                <a:cs typeface="Calibri" panose="020F0502020204030204" pitchFamily="34" charset="0"/>
              </a:rPr>
              <a:t>Facilitators /Catalyst </a:t>
            </a:r>
          </a:p>
          <a:p>
            <a:r>
              <a:rPr lang="en-TH" sz="2800" b="1" dirty="0">
                <a:solidFill>
                  <a:schemeClr val="bg1"/>
                </a:solidFill>
                <a:latin typeface="Calibri" panose="020F0502020204030204" pitchFamily="34" charset="0"/>
                <a:cs typeface="Calibri" panose="020F0502020204030204" pitchFamily="34" charset="0"/>
              </a:rPr>
              <a:t>Missionaries</a:t>
            </a:r>
          </a:p>
          <a:p>
            <a:r>
              <a:rPr lang="en-TH" sz="2800" b="1" dirty="0">
                <a:solidFill>
                  <a:schemeClr val="bg1"/>
                </a:solidFill>
                <a:latin typeface="Calibri" panose="020F0502020204030204" pitchFamily="34" charset="0"/>
                <a:cs typeface="Calibri" panose="020F0502020204030204" pitchFamily="34" charset="0"/>
              </a:rPr>
              <a:t>Missiologist/Theologians </a:t>
            </a:r>
          </a:p>
          <a:p>
            <a:r>
              <a:rPr lang="en-TH" sz="2800" b="1" dirty="0">
                <a:solidFill>
                  <a:schemeClr val="bg1"/>
                </a:solidFill>
                <a:latin typeface="Calibri" panose="020F0502020204030204" pitchFamily="34" charset="0"/>
                <a:cs typeface="Calibri" panose="020F0502020204030204" pitchFamily="34" charset="0"/>
              </a:rPr>
              <a:t>Resource-linkers &amp; Resource Discovery/development &amp; Release</a:t>
            </a:r>
          </a:p>
          <a:p>
            <a:r>
              <a:rPr lang="en-TH" sz="2800" b="1" dirty="0">
                <a:solidFill>
                  <a:schemeClr val="bg1"/>
                </a:solidFill>
                <a:latin typeface="Calibri" panose="020F0502020204030204" pitchFamily="34" charset="0"/>
                <a:cs typeface="Calibri" panose="020F0502020204030204" pitchFamily="34" charset="0"/>
              </a:rPr>
              <a:t>“Midwives”</a:t>
            </a:r>
          </a:p>
          <a:p>
            <a:r>
              <a:rPr lang="en-TH" sz="2800" b="1" dirty="0">
                <a:solidFill>
                  <a:schemeClr val="bg1"/>
                </a:solidFill>
                <a:latin typeface="Calibri" panose="020F0502020204030204" pitchFamily="34" charset="0"/>
                <a:cs typeface="Calibri" panose="020F0502020204030204" pitchFamily="34" charset="0"/>
              </a:rPr>
              <a:t>Champions</a:t>
            </a:r>
            <a:endParaRPr lang="en-US" sz="2800" b="1" dirty="0">
              <a:solidFill>
                <a:schemeClr val="bg1"/>
              </a:solidFill>
              <a:latin typeface="Calibri" panose="020F0502020204030204" pitchFamily="34" charset="0"/>
              <a:cs typeface="Calibri" panose="020F0502020204030204" pitchFamily="34" charset="0"/>
            </a:endParaRPr>
          </a:p>
          <a:p>
            <a:r>
              <a:rPr lang="en-TH" sz="2800" b="1" dirty="0">
                <a:solidFill>
                  <a:schemeClr val="bg1"/>
                </a:solidFill>
                <a:latin typeface="Calibri" panose="020F0502020204030204" pitchFamily="34" charset="0"/>
                <a:cs typeface="Calibri" panose="020F0502020204030204" pitchFamily="34" charset="0"/>
              </a:rPr>
              <a:t>Diplomatic Advocacy </a:t>
            </a:r>
            <a:endParaRPr lang="en-US" sz="2800" b="1" dirty="0">
              <a:solidFill>
                <a:schemeClr val="bg1"/>
              </a:solidFill>
              <a:latin typeface="Calibri" panose="020F0502020204030204" pitchFamily="34" charset="0"/>
              <a:cs typeface="Calibri" panose="020F0502020204030204" pitchFamily="34" charset="0"/>
            </a:endParaRPr>
          </a:p>
          <a:p>
            <a:r>
              <a:rPr lang="en-TH" sz="2800" b="1" dirty="0">
                <a:solidFill>
                  <a:schemeClr val="bg1"/>
                </a:solidFill>
                <a:latin typeface="Calibri" panose="020F0502020204030204" pitchFamily="34" charset="0"/>
                <a:cs typeface="Calibri" panose="020F0502020204030204" pitchFamily="34" charset="0"/>
              </a:rPr>
              <a:t>Advocates &amp;Others</a:t>
            </a:r>
            <a:r>
              <a:rPr lang="en-US" sz="2800" b="1" dirty="0">
                <a:solidFill>
                  <a:schemeClr val="bg1"/>
                </a:solidFill>
                <a:latin typeface="Calibri" panose="020F0502020204030204" pitchFamily="34" charset="0"/>
                <a:cs typeface="Calibri" panose="020F0502020204030204" pitchFamily="34" charset="0"/>
              </a:rPr>
              <a:t>… </a:t>
            </a:r>
            <a:endParaRPr lang="en-TH"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8157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E373D-7213-B346-5B5F-29725603A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EDFBD-8855-DFF5-EB86-A856B8DDB765}"/>
              </a:ext>
            </a:extLst>
          </p:cNvPr>
          <p:cNvSpPr>
            <a:spLocks noGrp="1"/>
          </p:cNvSpPr>
          <p:nvPr>
            <p:ph type="title"/>
          </p:nvPr>
        </p:nvSpPr>
        <p:spPr>
          <a:xfrm>
            <a:off x="381000" y="57150"/>
            <a:ext cx="8113196" cy="492443"/>
          </a:xfrm>
        </p:spPr>
        <p:txBody>
          <a:bodyPr/>
          <a:lstStyle/>
          <a:p>
            <a:pPr algn="ctr"/>
            <a:r>
              <a:rPr lang="en-TH" sz="3200" dirty="0"/>
              <a:t>  </a:t>
            </a:r>
            <a:r>
              <a:rPr lang="en-TH" sz="2800" dirty="0"/>
              <a:t>Role &amp; Responsibilities</a:t>
            </a:r>
            <a:endParaRPr lang="en-TH" sz="28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038F30EC-36AF-B237-FEBF-36F25876AB3B}"/>
              </a:ext>
            </a:extLst>
          </p:cNvPr>
          <p:cNvSpPr>
            <a:spLocks noGrp="1"/>
          </p:cNvSpPr>
          <p:nvPr>
            <p:ph type="body" idx="1"/>
          </p:nvPr>
        </p:nvSpPr>
        <p:spPr>
          <a:xfrm>
            <a:off x="228600" y="742950"/>
            <a:ext cx="8763001" cy="5196959"/>
          </a:xfrm>
        </p:spPr>
        <p:txBody>
          <a:bodyPr/>
          <a:lstStyle/>
          <a:p>
            <a:pPr algn="l"/>
            <a:r>
              <a:rPr lang="en-US" dirty="0">
                <a:solidFill>
                  <a:schemeClr val="bg1"/>
                </a:solidFill>
                <a:latin typeface="Book Antiqua" panose="02040602050305030304" pitchFamily="18" charset="0"/>
              </a:rPr>
              <a:t>-</a:t>
            </a:r>
            <a:r>
              <a:rPr lang="en-US" dirty="0" err="1">
                <a:solidFill>
                  <a:schemeClr val="bg1"/>
                </a:solidFill>
                <a:latin typeface="Book Antiqua" panose="02040602050305030304" pitchFamily="18" charset="0"/>
              </a:rPr>
              <a:t>Energise</a:t>
            </a:r>
            <a:r>
              <a:rPr lang="en-US" dirty="0">
                <a:solidFill>
                  <a:schemeClr val="bg1"/>
                </a:solidFill>
                <a:latin typeface="Book Antiqua" panose="02040602050305030304" pitchFamily="18" charset="0"/>
              </a:rPr>
              <a:t> global conversations</a:t>
            </a:r>
          </a:p>
          <a:p>
            <a:pPr algn="l"/>
            <a:r>
              <a:rPr lang="en-US" dirty="0">
                <a:solidFill>
                  <a:schemeClr val="bg1"/>
                </a:solidFill>
                <a:latin typeface="Book Antiqua" panose="02040602050305030304" pitchFamily="18" charset="0"/>
              </a:rPr>
              <a:t>-Stimulate creative thinking across cultures </a:t>
            </a:r>
          </a:p>
          <a:p>
            <a:pPr algn="l"/>
            <a:r>
              <a:rPr lang="en-US" dirty="0">
                <a:solidFill>
                  <a:schemeClr val="bg1"/>
                </a:solidFill>
                <a:latin typeface="Book Antiqua" panose="02040602050305030304" pitchFamily="18" charset="0"/>
              </a:rPr>
              <a:t>-Facilitative &amp; Catalyzing roles for the growth of global Christianity</a:t>
            </a:r>
          </a:p>
          <a:p>
            <a:pPr algn="l"/>
            <a:r>
              <a:rPr lang="en-US" dirty="0">
                <a:solidFill>
                  <a:schemeClr val="bg1"/>
                </a:solidFill>
                <a:latin typeface="Book Antiqua" panose="02040602050305030304" pitchFamily="18" charset="0"/>
              </a:rPr>
              <a:t>-Stimulate vibrancy in the body of Christ </a:t>
            </a:r>
          </a:p>
          <a:p>
            <a:pPr algn="l"/>
            <a:r>
              <a:rPr lang="en-US" dirty="0">
                <a:solidFill>
                  <a:schemeClr val="bg1"/>
                </a:solidFill>
                <a:latin typeface="Book Antiqua" panose="02040602050305030304" pitchFamily="18" charset="0"/>
              </a:rPr>
              <a:t>-Bring innovation, boldness in evangelism </a:t>
            </a:r>
          </a:p>
          <a:p>
            <a:pPr algn="l"/>
            <a:r>
              <a:rPr lang="en-US" dirty="0">
                <a:solidFill>
                  <a:schemeClr val="bg1"/>
                </a:solidFill>
                <a:latin typeface="Book Antiqua" panose="02040602050305030304" pitchFamily="18" charset="0"/>
              </a:rPr>
              <a:t>-Vibrancy that enables the gospel to flow across cultures</a:t>
            </a:r>
          </a:p>
          <a:p>
            <a:pPr algn="l"/>
            <a:r>
              <a:rPr lang="en-US" dirty="0">
                <a:solidFill>
                  <a:schemeClr val="bg1"/>
                </a:solidFill>
                <a:latin typeface="Book Antiqua" panose="02040602050305030304" pitchFamily="18" charset="0"/>
              </a:rPr>
              <a:t>-Preserve the integrity of the Christian faith </a:t>
            </a:r>
          </a:p>
          <a:p>
            <a:pPr algn="l"/>
            <a:endParaRPr lang="en-US" dirty="0">
              <a:solidFill>
                <a:schemeClr val="bg1"/>
              </a:solidFill>
              <a:latin typeface="Book Antiqua" panose="02040602050305030304" pitchFamily="18" charset="0"/>
            </a:endParaRP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39400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E555B-DCF0-5C21-729C-4A6D077E78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E94157-F018-82DB-6EE0-B5ADC71A0062}"/>
              </a:ext>
            </a:extLst>
          </p:cNvPr>
          <p:cNvSpPr>
            <a:spLocks noGrp="1"/>
          </p:cNvSpPr>
          <p:nvPr>
            <p:ph type="title"/>
          </p:nvPr>
        </p:nvSpPr>
        <p:spPr>
          <a:xfrm>
            <a:off x="381000" y="57150"/>
            <a:ext cx="8113196" cy="492443"/>
          </a:xfrm>
        </p:spPr>
        <p:txBody>
          <a:bodyPr/>
          <a:lstStyle/>
          <a:p>
            <a:pPr algn="ctr"/>
            <a:r>
              <a:rPr lang="en-TH" sz="3200" dirty="0"/>
              <a:t>  </a:t>
            </a:r>
            <a:r>
              <a:rPr lang="en-TH" sz="2800" dirty="0"/>
              <a:t>Roles &amp; Responsibilities</a:t>
            </a:r>
            <a:endParaRPr lang="en-TH" sz="28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921709C3-AB8C-3E2D-8FB9-A0E52BA85E47}"/>
              </a:ext>
            </a:extLst>
          </p:cNvPr>
          <p:cNvSpPr>
            <a:spLocks noGrp="1"/>
          </p:cNvSpPr>
          <p:nvPr>
            <p:ph type="body" idx="1"/>
          </p:nvPr>
        </p:nvSpPr>
        <p:spPr>
          <a:xfrm>
            <a:off x="228600" y="1200150"/>
            <a:ext cx="8763001" cy="4739759"/>
          </a:xfrm>
        </p:spPr>
        <p:txBody>
          <a:bodyPr/>
          <a:lstStyle/>
          <a:p>
            <a:pPr algn="l"/>
            <a:r>
              <a:rPr lang="en-US" dirty="0">
                <a:solidFill>
                  <a:schemeClr val="bg1"/>
                </a:solidFill>
                <a:latin typeface="Book Antiqua" panose="02040602050305030304" pitchFamily="18" charset="0"/>
              </a:rPr>
              <a:t>“ Majority world leaders seek as a movement under God , to shape and influence the vision , scope , scale and health of Majority World missions “	for local and global gospel advance and impact.</a:t>
            </a: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Gospel bearers who know how to invite, welcome and enable multicultural worship spaces locally &amp; globally</a:t>
            </a:r>
          </a:p>
          <a:p>
            <a:pPr algn="l"/>
            <a:endParaRPr lang="en-US" dirty="0">
              <a:solidFill>
                <a:schemeClr val="bg1"/>
              </a:solidFill>
              <a:latin typeface="Book Antiqua" panose="02040602050305030304" pitchFamily="18" charset="0"/>
            </a:endParaRPr>
          </a:p>
          <a:p>
            <a:pPr algn="l"/>
            <a:endParaRPr lang="en-US" dirty="0">
              <a:solidFill>
                <a:schemeClr val="bg1"/>
              </a:solidFill>
              <a:latin typeface="Book Antiqua" panose="02040602050305030304" pitchFamily="18" charset="0"/>
            </a:endParaRP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62032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52E74-6F8E-D305-2A99-379CD5C027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12A4F-2D75-0B13-3CD1-102B6ABC1231}"/>
              </a:ext>
            </a:extLst>
          </p:cNvPr>
          <p:cNvSpPr>
            <a:spLocks noGrp="1"/>
          </p:cNvSpPr>
          <p:nvPr>
            <p:ph type="title"/>
          </p:nvPr>
        </p:nvSpPr>
        <p:spPr>
          <a:xfrm>
            <a:off x="381000" y="57150"/>
            <a:ext cx="8113196" cy="492443"/>
          </a:xfrm>
        </p:spPr>
        <p:txBody>
          <a:bodyPr/>
          <a:lstStyle/>
          <a:p>
            <a:pPr algn="ctr"/>
            <a:r>
              <a:rPr lang="en-TH" sz="3200" dirty="0"/>
              <a:t>  </a:t>
            </a:r>
            <a:r>
              <a:rPr lang="en-TH" sz="2800" dirty="0"/>
              <a:t>Roles &amp; Responsibilities</a:t>
            </a:r>
            <a:endParaRPr lang="en-TH" sz="28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3D0AA903-5537-DECB-0885-D444276D9A17}"/>
              </a:ext>
            </a:extLst>
          </p:cNvPr>
          <p:cNvSpPr>
            <a:spLocks noGrp="1"/>
          </p:cNvSpPr>
          <p:nvPr>
            <p:ph type="body" idx="1"/>
          </p:nvPr>
        </p:nvSpPr>
        <p:spPr>
          <a:xfrm>
            <a:off x="228600" y="1200150"/>
            <a:ext cx="8763001" cy="4739759"/>
          </a:xfrm>
        </p:spPr>
        <p:txBody>
          <a:bodyPr/>
          <a:lstStyle/>
          <a:p>
            <a:pPr algn="l"/>
            <a:r>
              <a:rPr lang="en-US" dirty="0">
                <a:solidFill>
                  <a:schemeClr val="bg1"/>
                </a:solidFill>
                <a:latin typeface="Book Antiqua" panose="02040602050305030304" pitchFamily="18" charset="0"/>
              </a:rPr>
              <a:t>“ Majority world leaders seek as a movement under God , to shape and influence the vision , scope , scale and health of Majority World missions “	for local and global gospel advance and impact.</a:t>
            </a: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Gospel bearers who know how to invite, welcome and enable multicultural worship spaces locally &amp; globally</a:t>
            </a:r>
          </a:p>
          <a:p>
            <a:pPr algn="l"/>
            <a:endParaRPr lang="en-US" dirty="0">
              <a:solidFill>
                <a:schemeClr val="bg1"/>
              </a:solidFill>
              <a:latin typeface="Book Antiqua" panose="02040602050305030304" pitchFamily="18" charset="0"/>
            </a:endParaRPr>
          </a:p>
          <a:p>
            <a:pPr algn="l"/>
            <a:endParaRPr lang="en-US" dirty="0">
              <a:solidFill>
                <a:schemeClr val="bg1"/>
              </a:solidFill>
              <a:latin typeface="Book Antiqua" panose="02040602050305030304" pitchFamily="18" charset="0"/>
            </a:endParaRP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10120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35F46-A0F3-D14F-CB91-2F531CDDF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B0550-E5A4-3620-DC4A-375B90ACA610}"/>
              </a:ext>
            </a:extLst>
          </p:cNvPr>
          <p:cNvSpPr>
            <a:spLocks noGrp="1"/>
          </p:cNvSpPr>
          <p:nvPr>
            <p:ph type="title"/>
          </p:nvPr>
        </p:nvSpPr>
        <p:spPr>
          <a:xfrm>
            <a:off x="381000" y="57150"/>
            <a:ext cx="8113196" cy="492443"/>
          </a:xfrm>
        </p:spPr>
        <p:txBody>
          <a:bodyPr/>
          <a:lstStyle/>
          <a:p>
            <a:pPr algn="ctr"/>
            <a:r>
              <a:rPr lang="en-TH" sz="3200" dirty="0"/>
              <a:t>  </a:t>
            </a:r>
            <a:r>
              <a:rPr lang="en-TH" sz="2800" dirty="0"/>
              <a:t>Roles &amp; Responsibilities</a:t>
            </a:r>
            <a:endParaRPr lang="en-TH" sz="28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BCBA9AA1-FF43-ED76-D913-CA7F04003317}"/>
              </a:ext>
            </a:extLst>
          </p:cNvPr>
          <p:cNvSpPr>
            <a:spLocks noGrp="1"/>
          </p:cNvSpPr>
          <p:nvPr>
            <p:ph type="body" idx="1"/>
          </p:nvPr>
        </p:nvSpPr>
        <p:spPr>
          <a:xfrm>
            <a:off x="228600" y="1200150"/>
            <a:ext cx="8763001" cy="2585323"/>
          </a:xfrm>
        </p:spPr>
        <p:txBody>
          <a:bodyPr/>
          <a:lstStyle/>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A Church that prepares everyone to “give the </a:t>
            </a:r>
            <a:r>
              <a:rPr lang="en-US" dirty="0" err="1">
                <a:solidFill>
                  <a:schemeClr val="bg1"/>
                </a:solidFill>
                <a:latin typeface="Book Antiqua" panose="02040602050305030304" pitchFamily="18" charset="0"/>
              </a:rPr>
              <a:t>reasonfor</a:t>
            </a:r>
            <a:r>
              <a:rPr lang="en-US" dirty="0">
                <a:solidFill>
                  <a:schemeClr val="bg1"/>
                </a:solidFill>
                <a:latin typeface="Book Antiqua" panose="02040602050305030304" pitchFamily="18" charset="0"/>
              </a:rPr>
              <a:t> the hope that is within us “ I Peter 3:15 </a:t>
            </a:r>
          </a:p>
          <a:p>
            <a:pPr algn="l"/>
            <a:endParaRPr lang="en-US" dirty="0">
              <a:solidFill>
                <a:schemeClr val="bg1"/>
              </a:solidFill>
              <a:latin typeface="Book Antiqua" panose="02040602050305030304" pitchFamily="18" charset="0"/>
            </a:endParaRP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17294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981CB-EA8A-F49B-D962-9921F7B61C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2BE79F-E3EB-23C5-B64C-D553AAF4D240}"/>
              </a:ext>
            </a:extLst>
          </p:cNvPr>
          <p:cNvSpPr>
            <a:spLocks noGrp="1"/>
          </p:cNvSpPr>
          <p:nvPr>
            <p:ph type="title"/>
          </p:nvPr>
        </p:nvSpPr>
        <p:spPr>
          <a:xfrm>
            <a:off x="381000" y="57150"/>
            <a:ext cx="8113196" cy="492443"/>
          </a:xfrm>
        </p:spPr>
        <p:txBody>
          <a:bodyPr/>
          <a:lstStyle/>
          <a:p>
            <a:pPr algn="ctr"/>
            <a:r>
              <a:rPr lang="en-TH" sz="3200" dirty="0"/>
              <a:t>  Pathways </a:t>
            </a:r>
            <a:endParaRPr lang="en-TH" sz="2800" b="0" dirty="0">
              <a:latin typeface="Book Antiqua" panose="02040602050305030304" pitchFamily="18" charset="0"/>
            </a:endParaRPr>
          </a:p>
        </p:txBody>
      </p:sp>
      <p:sp>
        <p:nvSpPr>
          <p:cNvPr id="3" name="Text Placeholder 2">
            <a:extLst>
              <a:ext uri="{FF2B5EF4-FFF2-40B4-BE49-F238E27FC236}">
                <a16:creationId xmlns:a16="http://schemas.microsoft.com/office/drawing/2014/main" id="{394F0537-4086-B265-E6AF-5E8C2D905977}"/>
              </a:ext>
            </a:extLst>
          </p:cNvPr>
          <p:cNvSpPr>
            <a:spLocks noGrp="1"/>
          </p:cNvSpPr>
          <p:nvPr>
            <p:ph type="body" idx="1"/>
          </p:nvPr>
        </p:nvSpPr>
        <p:spPr>
          <a:xfrm>
            <a:off x="228600" y="1200150"/>
            <a:ext cx="8763001" cy="3016210"/>
          </a:xfrm>
        </p:spPr>
        <p:txBody>
          <a:bodyPr/>
          <a:lstStyle/>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Marketplace Christians </a:t>
            </a:r>
          </a:p>
          <a:p>
            <a:pPr algn="l"/>
            <a:r>
              <a:rPr lang="en-US" dirty="0">
                <a:solidFill>
                  <a:schemeClr val="bg1"/>
                </a:solidFill>
                <a:latin typeface="Book Antiqua" panose="02040602050305030304" pitchFamily="18" charset="0"/>
              </a:rPr>
              <a:t>International Students </a:t>
            </a:r>
          </a:p>
          <a:p>
            <a:pPr algn="l"/>
            <a:r>
              <a:rPr lang="en-US" dirty="0">
                <a:solidFill>
                  <a:schemeClr val="bg1"/>
                </a:solidFill>
                <a:latin typeface="Book Antiqua" panose="02040602050305030304" pitchFamily="18" charset="0"/>
              </a:rPr>
              <a:t>Lay people carrying the gospel as they go </a:t>
            </a:r>
          </a:p>
          <a:p>
            <a:pPr algn="l"/>
            <a:r>
              <a:rPr lang="en-US" dirty="0">
                <a:solidFill>
                  <a:schemeClr val="bg1"/>
                </a:solidFill>
                <a:latin typeface="Book Antiqua" panose="02040602050305030304" pitchFamily="18" charset="0"/>
              </a:rPr>
              <a:t>Missionaries (in culture , near culture and far culture) </a:t>
            </a:r>
          </a:p>
          <a:p>
            <a:pPr algn="l"/>
            <a:endParaRPr lang="en-US" dirty="0">
              <a:solidFill>
                <a:schemeClr val="bg1"/>
              </a:solidFill>
              <a:latin typeface="Book Antiqua" panose="02040602050305030304" pitchFamily="18" charset="0"/>
            </a:endParaRPr>
          </a:p>
          <a:p>
            <a:pPr algn="l"/>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09666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88FE0-8C39-A20A-DA08-52F9A6111A4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44CBC87-1B40-899D-F978-832881A6615C}"/>
              </a:ext>
            </a:extLst>
          </p:cNvPr>
          <p:cNvSpPr>
            <a:spLocks noGrp="1"/>
          </p:cNvSpPr>
          <p:nvPr>
            <p:ph type="body" idx="1"/>
          </p:nvPr>
        </p:nvSpPr>
        <p:spPr>
          <a:xfrm>
            <a:off x="350011" y="1352550"/>
            <a:ext cx="8641589" cy="1292662"/>
          </a:xfrm>
        </p:spPr>
        <p:txBody>
          <a:bodyPr/>
          <a:lstStyle/>
          <a:p>
            <a:pPr algn="l"/>
            <a:endParaRPr lang="en-TH" dirty="0">
              <a:solidFill>
                <a:schemeClr val="bg1"/>
              </a:solidFill>
              <a:latin typeface="Book Antiqua" panose="02040602050305030304" pitchFamily="18" charset="0"/>
            </a:endParaRPr>
          </a:p>
          <a:p>
            <a:pPr algn="l"/>
            <a:r>
              <a:rPr lang="en-TH" dirty="0">
                <a:solidFill>
                  <a:schemeClr val="bg1"/>
                </a:solidFill>
                <a:latin typeface="Book Antiqua" panose="02040602050305030304" pitchFamily="18" charset="0"/>
              </a:rPr>
              <a:t>Final Thoughts ,  An example of  a Collaborative effort and a testimony from an African family in Asia  </a:t>
            </a:r>
            <a:r>
              <a:rPr lang="en-US" dirty="0">
                <a:solidFill>
                  <a:schemeClr val="bg1"/>
                </a:solidFill>
                <a:latin typeface="Book Antiqua" panose="02040602050305030304" pitchFamily="18" charset="0"/>
              </a:rPr>
              <a:t>	</a:t>
            </a:r>
            <a:endParaRPr lang="en-TH"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627222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rgbClr val="912B17"/>
          </a:fgClr>
          <a:bgClr>
            <a:schemeClr val="bg1"/>
          </a:bgClr>
        </a:pattFill>
        <a:effectLst/>
      </p:bgPr>
    </p:bg>
    <p:spTree>
      <p:nvGrpSpPr>
        <p:cNvPr id="1" name="">
          <a:extLst>
            <a:ext uri="{FF2B5EF4-FFF2-40B4-BE49-F238E27FC236}">
              <a16:creationId xmlns:a16="http://schemas.microsoft.com/office/drawing/2014/main" id="{CB924E99-1A0F-89D5-2D71-5C59B951FE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56B5A21-A315-6BA0-1EE6-D576B6A474A6}"/>
              </a:ext>
            </a:extLst>
          </p:cNvPr>
          <p:cNvSpPr txBox="1"/>
          <p:nvPr/>
        </p:nvSpPr>
        <p:spPr>
          <a:xfrm>
            <a:off x="533400" y="678924"/>
            <a:ext cx="8305800" cy="3785652"/>
          </a:xfrm>
          <a:prstGeom prst="rect">
            <a:avLst/>
          </a:prstGeom>
          <a:noFill/>
        </p:spPr>
        <p:txBody>
          <a:bodyPr wrap="square">
            <a:spAutoFit/>
          </a:bodyPr>
          <a:lstStyle/>
          <a:p>
            <a:pPr algn="ctr"/>
            <a:r>
              <a:rPr lang="en-US" sz="3200" dirty="0">
                <a:solidFill>
                  <a:schemeClr val="bg1"/>
                </a:solidFill>
                <a:latin typeface="Palatino" pitchFamily="2" charset="77"/>
                <a:ea typeface="Palatino" pitchFamily="2" charset="77"/>
                <a:cs typeface="Tahoma" panose="020B0604030504040204" pitchFamily="34" charset="0"/>
              </a:rPr>
              <a:t>So Jesus  said to them,</a:t>
            </a:r>
          </a:p>
          <a:p>
            <a:pPr algn="ctr"/>
            <a:r>
              <a:rPr lang="en-US" sz="3200" dirty="0">
                <a:solidFill>
                  <a:schemeClr val="bg1"/>
                </a:solidFill>
                <a:latin typeface="Palatino" pitchFamily="2" charset="77"/>
                <a:ea typeface="Palatino" pitchFamily="2" charset="77"/>
                <a:cs typeface="Tahoma" panose="020B0604030504040204" pitchFamily="34" charset="0"/>
              </a:rPr>
              <a:t>“Truly truly I say to you, the Son can do  nothing of His own accord, but only what He sees the Father doing. </a:t>
            </a:r>
          </a:p>
          <a:p>
            <a:pPr algn="ctr"/>
            <a:r>
              <a:rPr lang="en-US" sz="3200" dirty="0">
                <a:solidFill>
                  <a:schemeClr val="bg1"/>
                </a:solidFill>
                <a:latin typeface="Palatino" pitchFamily="2" charset="77"/>
                <a:ea typeface="Palatino" pitchFamily="2" charset="77"/>
                <a:cs typeface="Tahoma" panose="020B0604030504040204" pitchFamily="34" charset="0"/>
              </a:rPr>
              <a:t>For whatever the Father does, </a:t>
            </a:r>
          </a:p>
          <a:p>
            <a:pPr algn="ctr"/>
            <a:r>
              <a:rPr lang="en-US" sz="3200" dirty="0">
                <a:solidFill>
                  <a:schemeClr val="bg1"/>
                </a:solidFill>
                <a:latin typeface="Palatino" pitchFamily="2" charset="77"/>
                <a:ea typeface="Palatino" pitchFamily="2" charset="77"/>
                <a:cs typeface="Tahoma" panose="020B0604030504040204" pitchFamily="34" charset="0"/>
              </a:rPr>
              <a:t>that the Son does likewise.” </a:t>
            </a:r>
          </a:p>
          <a:p>
            <a:pPr algn="ctr"/>
            <a:endParaRPr lang="en-US" sz="2400" dirty="0">
              <a:solidFill>
                <a:schemeClr val="bg1"/>
              </a:solidFill>
              <a:latin typeface="Palatino" pitchFamily="2" charset="77"/>
              <a:ea typeface="Palatino" pitchFamily="2" charset="77"/>
              <a:cs typeface="Tahoma" panose="020B0604030504040204" pitchFamily="34" charset="0"/>
            </a:endParaRPr>
          </a:p>
          <a:p>
            <a:pPr algn="ctr"/>
            <a:r>
              <a:rPr lang="en-US" sz="2400" dirty="0">
                <a:solidFill>
                  <a:schemeClr val="bg1"/>
                </a:solidFill>
                <a:latin typeface="Palatino" pitchFamily="2" charset="77"/>
                <a:ea typeface="Palatino" pitchFamily="2" charset="77"/>
                <a:cs typeface="Tahoma" panose="020B0604030504040204" pitchFamily="34" charset="0"/>
              </a:rPr>
              <a:t>John 5:19</a:t>
            </a:r>
          </a:p>
        </p:txBody>
      </p:sp>
    </p:spTree>
    <p:extLst>
      <p:ext uri="{BB962C8B-B14F-4D97-AF65-F5344CB8AC3E}">
        <p14:creationId xmlns:p14="http://schemas.microsoft.com/office/powerpoint/2010/main" val="2666429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3"/>
          <p:cNvSpPr/>
          <p:nvPr/>
        </p:nvSpPr>
        <p:spPr>
          <a:xfrm>
            <a:off x="713912" y="1733550"/>
            <a:ext cx="2195700" cy="2167591"/>
          </a:xfrm>
          <a:prstGeom prst="rect">
            <a:avLst/>
          </a:prstGeom>
          <a:solidFill>
            <a:schemeClr val="accent1"/>
          </a:solidFill>
          <a:ln w="28575" cap="flat" cmpd="sng">
            <a:solidFill>
              <a:schemeClr val="dk2"/>
            </a:solidFill>
            <a:prstDash val="solid"/>
            <a:round/>
            <a:headEnd type="none" w="sm" len="sm"/>
            <a:tailEnd type="none" w="sm" len="sm"/>
          </a:ln>
          <a:effectLst>
            <a:reflection blurRad="6350" stA="50000" endA="275" endPos="40000" dist="12700" dir="5400000"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endParaRPr sz="400">
              <a:solidFill>
                <a:schemeClr val="lt1"/>
              </a:solidFill>
              <a:latin typeface="Roboto Serif"/>
              <a:ea typeface="Roboto Serif"/>
              <a:cs typeface="Roboto Serif"/>
              <a:sym typeface="Roboto Serif"/>
            </a:endParaRPr>
          </a:p>
        </p:txBody>
      </p:sp>
      <p:sp>
        <p:nvSpPr>
          <p:cNvPr id="372" name="Google Shape;372;p53"/>
          <p:cNvSpPr/>
          <p:nvPr/>
        </p:nvSpPr>
        <p:spPr>
          <a:xfrm>
            <a:off x="3490109" y="1751286"/>
            <a:ext cx="2429843" cy="2167591"/>
          </a:xfrm>
          <a:prstGeom prst="rect">
            <a:avLst/>
          </a:prstGeom>
          <a:solidFill>
            <a:schemeClr val="accent5"/>
          </a:solidFill>
          <a:ln w="28575" cap="flat" cmpd="sng">
            <a:solidFill>
              <a:schemeClr val="dk2"/>
            </a:solidFill>
            <a:prstDash val="solid"/>
            <a:round/>
            <a:headEnd type="none" w="sm" len="sm"/>
            <a:tailEnd type="none" w="sm" len="sm"/>
          </a:ln>
          <a:effectLst>
            <a:reflection blurRad="6350" stA="50000" endA="275" endPos="40000" dist="12700" dir="5400000"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endParaRPr sz="400">
              <a:solidFill>
                <a:schemeClr val="dk1"/>
              </a:solidFill>
              <a:latin typeface="Roboto Serif"/>
              <a:ea typeface="Roboto Serif"/>
              <a:cs typeface="Roboto Serif"/>
              <a:sym typeface="Roboto Serif"/>
            </a:endParaRPr>
          </a:p>
        </p:txBody>
      </p:sp>
      <p:sp>
        <p:nvSpPr>
          <p:cNvPr id="373" name="Google Shape;373;p53"/>
          <p:cNvSpPr/>
          <p:nvPr/>
        </p:nvSpPr>
        <p:spPr>
          <a:xfrm>
            <a:off x="6478859" y="1733550"/>
            <a:ext cx="2191550" cy="2094550"/>
          </a:xfrm>
          <a:prstGeom prst="rect">
            <a:avLst/>
          </a:prstGeom>
          <a:solidFill>
            <a:schemeClr val="accent3"/>
          </a:solidFill>
          <a:ln w="28575" cap="flat" cmpd="sng">
            <a:solidFill>
              <a:schemeClr val="dk2"/>
            </a:solidFill>
            <a:prstDash val="solid"/>
            <a:round/>
            <a:headEnd type="none" w="sm" len="sm"/>
            <a:tailEnd type="none" w="sm" len="sm"/>
          </a:ln>
          <a:effectLst>
            <a:reflection blurRad="6350" stA="50000" endA="275" endPos="40000" dist="14429" dir="5400000"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endParaRPr sz="400">
              <a:solidFill>
                <a:schemeClr val="lt1"/>
              </a:solidFill>
              <a:latin typeface="Roboto Serif"/>
              <a:ea typeface="Roboto Serif"/>
              <a:cs typeface="Roboto Serif"/>
              <a:sym typeface="Roboto Serif"/>
            </a:endParaRPr>
          </a:p>
        </p:txBody>
      </p:sp>
      <p:sp>
        <p:nvSpPr>
          <p:cNvPr id="374" name="Google Shape;374;p53"/>
          <p:cNvSpPr txBox="1">
            <a:spLocks noGrp="1"/>
          </p:cNvSpPr>
          <p:nvPr>
            <p:ph type="sldNum" idx="12"/>
          </p:nvPr>
        </p:nvSpPr>
        <p:spPr>
          <a:xfrm>
            <a:off x="8668550" y="4845125"/>
            <a:ext cx="309600" cy="15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31</a:t>
            </a:fld>
            <a:endParaRPr/>
          </a:p>
        </p:txBody>
      </p:sp>
      <p:sp>
        <p:nvSpPr>
          <p:cNvPr id="375" name="Google Shape;375;p53"/>
          <p:cNvSpPr txBox="1">
            <a:spLocks noGrp="1"/>
          </p:cNvSpPr>
          <p:nvPr>
            <p:ph type="title"/>
          </p:nvPr>
        </p:nvSpPr>
        <p:spPr>
          <a:xfrm>
            <a:off x="533400" y="133350"/>
            <a:ext cx="7848600" cy="121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latin typeface="Palatino" pitchFamily="2" charset="77"/>
                <a:ea typeface="Palatino" pitchFamily="2" charset="77"/>
                <a:cs typeface="Covered By Your Grace"/>
                <a:sym typeface="Covered By Your Grace"/>
              </a:rPr>
              <a:t>John 5:19 </a:t>
            </a:r>
            <a:br>
              <a:rPr lang="en" sz="5000" dirty="0">
                <a:latin typeface="Book Antiqua" panose="02040602050305030304" pitchFamily="18" charset="0"/>
                <a:ea typeface="Covered By Your Grace"/>
                <a:cs typeface="Covered By Your Grace"/>
                <a:sym typeface="Covered By Your Grace"/>
              </a:rPr>
            </a:br>
            <a:r>
              <a:rPr lang="en" sz="2800" dirty="0">
                <a:latin typeface="Palatino" pitchFamily="2" charset="77"/>
                <a:ea typeface="Palatino" pitchFamily="2" charset="77"/>
                <a:cs typeface="Covered By Your Grace"/>
                <a:sym typeface="Covered By Your Grace"/>
              </a:rPr>
              <a:t>Towards Roles and Responsibility</a:t>
            </a:r>
            <a:br>
              <a:rPr lang="en" sz="5000" dirty="0">
                <a:latin typeface="Palatino" pitchFamily="2" charset="77"/>
                <a:ea typeface="Palatino" pitchFamily="2" charset="77"/>
                <a:cs typeface="Covered By Your Grace"/>
                <a:sym typeface="Covered By Your Grace"/>
              </a:rPr>
            </a:br>
            <a:endParaRPr sz="5000" dirty="0">
              <a:latin typeface="Palatino" pitchFamily="2" charset="77"/>
              <a:ea typeface="Palatino" pitchFamily="2" charset="77"/>
              <a:cs typeface="Covered By Your Grace"/>
              <a:sym typeface="Covered By Your Grace"/>
            </a:endParaRPr>
          </a:p>
        </p:txBody>
      </p:sp>
      <p:sp>
        <p:nvSpPr>
          <p:cNvPr id="377" name="Google Shape;377;p53"/>
          <p:cNvSpPr txBox="1">
            <a:spLocks noGrp="1"/>
          </p:cNvSpPr>
          <p:nvPr>
            <p:ph type="body" idx="3"/>
          </p:nvPr>
        </p:nvSpPr>
        <p:spPr>
          <a:xfrm>
            <a:off x="609600" y="2571750"/>
            <a:ext cx="2195700" cy="69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800" b="1" dirty="0">
                <a:solidFill>
                  <a:schemeClr val="lt1"/>
                </a:solidFill>
              </a:rPr>
              <a:t>   ALERTNESS</a:t>
            </a:r>
          </a:p>
        </p:txBody>
      </p:sp>
      <p:sp>
        <p:nvSpPr>
          <p:cNvPr id="378" name="Google Shape;378;p53"/>
          <p:cNvSpPr txBox="1">
            <a:spLocks noGrp="1"/>
          </p:cNvSpPr>
          <p:nvPr>
            <p:ph type="body" idx="4"/>
          </p:nvPr>
        </p:nvSpPr>
        <p:spPr>
          <a:xfrm>
            <a:off x="3747901" y="2565186"/>
            <a:ext cx="2195699" cy="723900"/>
          </a:xfrm>
          <a:prstGeom prst="rect">
            <a:avLst/>
          </a:prstGeom>
        </p:spPr>
        <p:txBody>
          <a:bodyPr spcFirstLastPara="1" wrap="square" lIns="91425" tIns="91425" rIns="91425" bIns="91425" anchor="t" anchorCtr="0">
            <a:noAutofit/>
          </a:bodyPr>
          <a:lstStyle/>
          <a:p>
            <a:pPr marL="0" lvl="0" indent="0" algn="l" rtl="0">
              <a:buNone/>
            </a:pPr>
            <a:r>
              <a:rPr lang="en-US" sz="1800" b="1" dirty="0">
                <a:solidFill>
                  <a:schemeClr val="lt1"/>
                </a:solidFill>
              </a:rPr>
              <a:t>DISCERNMENT</a:t>
            </a:r>
            <a:endParaRPr lang="en-US" sz="1800" b="1" dirty="0">
              <a:solidFill>
                <a:schemeClr val="bg1"/>
              </a:solidFill>
            </a:endParaRPr>
          </a:p>
        </p:txBody>
      </p:sp>
      <p:sp>
        <p:nvSpPr>
          <p:cNvPr id="379" name="Google Shape;379;p53"/>
          <p:cNvSpPr txBox="1">
            <a:spLocks noGrp="1"/>
          </p:cNvSpPr>
          <p:nvPr>
            <p:ph type="body" idx="5"/>
          </p:nvPr>
        </p:nvSpPr>
        <p:spPr>
          <a:xfrm>
            <a:off x="6478859" y="2542190"/>
            <a:ext cx="2191550" cy="68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800" b="1" dirty="0">
                <a:solidFill>
                  <a:schemeClr val="lt1"/>
                </a:solidFill>
              </a:rPr>
              <a:t>ENGAGEMENT</a:t>
            </a:r>
          </a:p>
        </p:txBody>
      </p:sp>
    </p:spTree>
    <p:extLst>
      <p:ext uri="{BB962C8B-B14F-4D97-AF65-F5344CB8AC3E}">
        <p14:creationId xmlns:p14="http://schemas.microsoft.com/office/powerpoint/2010/main" val="1647994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9514D-9C9C-214C-677B-E90FF7633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812FF1-8D47-BEF9-7971-37C2B3B45623}"/>
              </a:ext>
            </a:extLst>
          </p:cNvPr>
          <p:cNvSpPr>
            <a:spLocks noGrp="1"/>
          </p:cNvSpPr>
          <p:nvPr>
            <p:ph type="title"/>
          </p:nvPr>
        </p:nvSpPr>
        <p:spPr>
          <a:xfrm>
            <a:off x="363021" y="361950"/>
            <a:ext cx="8131175" cy="553998"/>
          </a:xfrm>
        </p:spPr>
        <p:txBody>
          <a:bodyPr/>
          <a:lstStyle/>
          <a:p>
            <a:r>
              <a:rPr lang="en-TH" sz="3200" dirty="0"/>
              <a:t> </a:t>
            </a:r>
            <a:r>
              <a:rPr lang="en-TH" sz="3600" b="0" dirty="0">
                <a:latin typeface="Book Antiqua" panose="02040602050305030304" pitchFamily="18" charset="0"/>
              </a:rPr>
              <a:t>Alertness. Discernment . Engagement </a:t>
            </a:r>
          </a:p>
        </p:txBody>
      </p:sp>
      <p:sp>
        <p:nvSpPr>
          <p:cNvPr id="3" name="Text Placeholder 2">
            <a:extLst>
              <a:ext uri="{FF2B5EF4-FFF2-40B4-BE49-F238E27FC236}">
                <a16:creationId xmlns:a16="http://schemas.microsoft.com/office/drawing/2014/main" id="{685773F7-5DB7-C88B-D36A-E6A189AE3401}"/>
              </a:ext>
            </a:extLst>
          </p:cNvPr>
          <p:cNvSpPr>
            <a:spLocks noGrp="1"/>
          </p:cNvSpPr>
          <p:nvPr>
            <p:ph type="body" idx="1"/>
          </p:nvPr>
        </p:nvSpPr>
        <p:spPr>
          <a:xfrm>
            <a:off x="350011" y="1352550"/>
            <a:ext cx="8641589" cy="3016210"/>
          </a:xfrm>
        </p:spPr>
        <p:txBody>
          <a:bodyPr/>
          <a:lstStyle/>
          <a:p>
            <a:pPr marL="457200" indent="-457200" algn="l">
              <a:buFont typeface="Arial" panose="020B0604020202020204" pitchFamily="34" charset="0"/>
              <a:buChar char="•"/>
            </a:pPr>
            <a:endParaRPr lang="en-TH" dirty="0">
              <a:solidFill>
                <a:schemeClr val="bg1"/>
              </a:solidFill>
              <a:latin typeface="Book Antiqua" panose="02040602050305030304" pitchFamily="18" charset="0"/>
            </a:endParaRPr>
          </a:p>
          <a:p>
            <a:pPr algn="l"/>
            <a:r>
              <a:rPr lang="en-TH" dirty="0">
                <a:solidFill>
                  <a:schemeClr val="bg1"/>
                </a:solidFill>
                <a:latin typeface="Book Antiqua" panose="02040602050305030304" pitchFamily="18" charset="0"/>
              </a:rPr>
              <a:t>1</a:t>
            </a:r>
            <a:r>
              <a:rPr lang="en-TH">
                <a:solidFill>
                  <a:schemeClr val="bg1"/>
                </a:solidFill>
                <a:latin typeface="Book Antiqua" panose="02040602050305030304" pitchFamily="18" charset="0"/>
              </a:rPr>
              <a:t>. </a:t>
            </a:r>
            <a:r>
              <a:rPr lang="en-US" dirty="0">
                <a:solidFill>
                  <a:schemeClr val="bg1"/>
                </a:solidFill>
                <a:latin typeface="Book Antiqua" panose="02040602050305030304" pitchFamily="18" charset="0"/>
              </a:rPr>
              <a:t>	</a:t>
            </a:r>
            <a:r>
              <a:rPr lang="en-TH" b="1">
                <a:solidFill>
                  <a:schemeClr val="bg1"/>
                </a:solidFill>
                <a:latin typeface="Book Antiqua" panose="02040602050305030304" pitchFamily="18" charset="0"/>
              </a:rPr>
              <a:t>A </a:t>
            </a:r>
            <a:r>
              <a:rPr lang="en-TH" b="1" dirty="0">
                <a:solidFill>
                  <a:schemeClr val="bg1"/>
                </a:solidFill>
                <a:latin typeface="Book Antiqua" panose="02040602050305030304" pitchFamily="18" charset="0"/>
              </a:rPr>
              <a:t>world in a </a:t>
            </a:r>
            <a:r>
              <a:rPr lang="en-TH" b="1">
                <a:solidFill>
                  <a:schemeClr val="bg1"/>
                </a:solidFill>
                <a:latin typeface="Book Antiqua" panose="02040602050305030304" pitchFamily="18" charset="0"/>
              </a:rPr>
              <a:t>troubled place</a:t>
            </a:r>
            <a:endParaRPr lang="en-TH" b="1" dirty="0">
              <a:solidFill>
                <a:schemeClr val="bg1"/>
              </a:solidFill>
              <a:latin typeface="Book Antiqua" panose="02040602050305030304" pitchFamily="18" charset="0"/>
            </a:endParaRPr>
          </a:p>
          <a:p>
            <a:pPr algn="l"/>
            <a:r>
              <a:rPr lang="en-TH" dirty="0">
                <a:solidFill>
                  <a:schemeClr val="bg1"/>
                </a:solidFill>
                <a:latin typeface="Book Antiqua" panose="02040602050305030304" pitchFamily="18" charset="0"/>
              </a:rPr>
              <a:t>2</a:t>
            </a:r>
            <a:r>
              <a:rPr lang="en-TH">
                <a:solidFill>
                  <a:schemeClr val="bg1"/>
                </a:solidFill>
                <a:latin typeface="Book Antiqua" panose="02040602050305030304" pitchFamily="18" charset="0"/>
              </a:rPr>
              <a:t>. </a:t>
            </a:r>
            <a:r>
              <a:rPr lang="en-US" dirty="0">
                <a:solidFill>
                  <a:schemeClr val="bg1"/>
                </a:solidFill>
                <a:latin typeface="Book Antiqua" panose="02040602050305030304" pitchFamily="18" charset="0"/>
              </a:rPr>
              <a:t>	</a:t>
            </a:r>
            <a:r>
              <a:rPr lang="en-TH" b="1">
                <a:solidFill>
                  <a:schemeClr val="bg1"/>
                </a:solidFill>
                <a:latin typeface="Book Antiqua" panose="02040602050305030304" pitchFamily="18" charset="0"/>
              </a:rPr>
              <a:t>A </a:t>
            </a:r>
            <a:r>
              <a:rPr lang="en-TH" b="1" dirty="0">
                <a:solidFill>
                  <a:schemeClr val="bg1"/>
                </a:solidFill>
                <a:latin typeface="Book Antiqua" panose="02040602050305030304" pitchFamily="18" charset="0"/>
              </a:rPr>
              <a:t>world in need </a:t>
            </a:r>
            <a:r>
              <a:rPr lang="en-TH" b="1">
                <a:solidFill>
                  <a:schemeClr val="bg1"/>
                </a:solidFill>
                <a:latin typeface="Book Antiqua" panose="02040602050305030304" pitchFamily="18" charset="0"/>
              </a:rPr>
              <a:t>of Jesus</a:t>
            </a:r>
            <a:endParaRPr lang="en-TH" b="1" dirty="0">
              <a:solidFill>
                <a:schemeClr val="bg1"/>
              </a:solidFill>
              <a:latin typeface="Book Antiqua" panose="02040602050305030304" pitchFamily="18" charset="0"/>
            </a:endParaRPr>
          </a:p>
          <a:p>
            <a:pPr algn="l"/>
            <a:r>
              <a:rPr lang="en-TH" b="1" dirty="0">
                <a:solidFill>
                  <a:schemeClr val="bg1"/>
                </a:solidFill>
                <a:latin typeface="Book Antiqua" panose="02040602050305030304" pitchFamily="18" charset="0"/>
              </a:rPr>
              <a:t>3</a:t>
            </a:r>
            <a:r>
              <a:rPr lang="en-TH" b="1">
                <a:solidFill>
                  <a:schemeClr val="bg1"/>
                </a:solidFill>
                <a:latin typeface="Book Antiqua" panose="02040602050305030304" pitchFamily="18" charset="0"/>
              </a:rPr>
              <a:t>. </a:t>
            </a:r>
            <a:r>
              <a:rPr lang="en-US" b="1" dirty="0">
                <a:solidFill>
                  <a:schemeClr val="bg1"/>
                </a:solidFill>
                <a:latin typeface="Book Antiqua" panose="02040602050305030304" pitchFamily="18" charset="0"/>
              </a:rPr>
              <a:t>	</a:t>
            </a:r>
            <a:r>
              <a:rPr lang="en-TH" b="1">
                <a:solidFill>
                  <a:schemeClr val="bg1"/>
                </a:solidFill>
                <a:latin typeface="Book Antiqua" panose="02040602050305030304" pitchFamily="18" charset="0"/>
              </a:rPr>
              <a:t>A </a:t>
            </a:r>
            <a:r>
              <a:rPr lang="en-TH" b="1" dirty="0">
                <a:solidFill>
                  <a:schemeClr val="bg1"/>
                </a:solidFill>
                <a:latin typeface="Book Antiqua" panose="02040602050305030304" pitchFamily="18" charset="0"/>
              </a:rPr>
              <a:t>continent rising with the Gospel </a:t>
            </a:r>
            <a:r>
              <a:rPr lang="en-TH" b="1">
                <a:solidFill>
                  <a:schemeClr val="bg1"/>
                </a:solidFill>
                <a:latin typeface="Book Antiqua" panose="02040602050305030304" pitchFamily="18" charset="0"/>
              </a:rPr>
              <a:t>–Africa!  </a:t>
            </a:r>
            <a:endParaRPr lang="en-TH" b="1" dirty="0">
              <a:solidFill>
                <a:schemeClr val="bg1"/>
              </a:solidFill>
              <a:latin typeface="Book Antiqua" panose="02040602050305030304" pitchFamily="18" charset="0"/>
            </a:endParaRPr>
          </a:p>
          <a:p>
            <a:pPr marL="457200" indent="-457200" algn="l">
              <a:buFont typeface="Arial" panose="020B0604020202020204" pitchFamily="34" charset="0"/>
              <a:buChar char="•"/>
            </a:pPr>
            <a:endParaRPr lang="en-TH" dirty="0">
              <a:solidFill>
                <a:schemeClr val="bg1"/>
              </a:solidFill>
              <a:latin typeface="Book Antiqua" panose="02040602050305030304" pitchFamily="18" charset="0"/>
            </a:endParaRPr>
          </a:p>
          <a:p>
            <a:pPr algn="ctr"/>
            <a:r>
              <a:rPr lang="en-TH" dirty="0">
                <a:solidFill>
                  <a:schemeClr val="bg1"/>
                </a:solidFill>
                <a:latin typeface="Book Antiqua" panose="02040602050305030304" pitchFamily="18" charset="0"/>
              </a:rPr>
              <a:t>Building </a:t>
            </a:r>
            <a:r>
              <a:rPr lang="en-TH">
                <a:solidFill>
                  <a:schemeClr val="bg1"/>
                </a:solidFill>
                <a:latin typeface="Book Antiqua" panose="02040602050305030304" pitchFamily="18" charset="0"/>
              </a:rPr>
              <a:t>a momentum </a:t>
            </a:r>
            <a:r>
              <a:rPr lang="en-TH" dirty="0">
                <a:solidFill>
                  <a:schemeClr val="bg1"/>
                </a:solidFill>
                <a:latin typeface="Book Antiqua" panose="02040602050305030304" pitchFamily="18" charset="0"/>
              </a:rPr>
              <a:t>of local and </a:t>
            </a:r>
            <a:r>
              <a:rPr lang="en-TH">
                <a:solidFill>
                  <a:schemeClr val="bg1"/>
                </a:solidFill>
                <a:latin typeface="Book Antiqua" panose="02040602050305030304" pitchFamily="18" charset="0"/>
              </a:rPr>
              <a:t>global </a:t>
            </a:r>
            <a:endParaRPr lang="en-US" dirty="0">
              <a:solidFill>
                <a:schemeClr val="bg1"/>
              </a:solidFill>
              <a:latin typeface="Book Antiqua" panose="02040602050305030304" pitchFamily="18" charset="0"/>
            </a:endParaRPr>
          </a:p>
          <a:p>
            <a:pPr algn="ctr"/>
            <a:r>
              <a:rPr lang="en-TH">
                <a:solidFill>
                  <a:schemeClr val="bg1"/>
                </a:solidFill>
                <a:latin typeface="Book Antiqua" panose="02040602050305030304" pitchFamily="18" charset="0"/>
              </a:rPr>
              <a:t>gospel </a:t>
            </a:r>
            <a:r>
              <a:rPr lang="en-TH" dirty="0">
                <a:solidFill>
                  <a:schemeClr val="bg1"/>
                </a:solidFill>
                <a:latin typeface="Book Antiqua" panose="02040602050305030304" pitchFamily="18" charset="0"/>
              </a:rPr>
              <a:t>advance and impact  </a:t>
            </a:r>
          </a:p>
        </p:txBody>
      </p:sp>
    </p:spTree>
    <p:extLst>
      <p:ext uri="{BB962C8B-B14F-4D97-AF65-F5344CB8AC3E}">
        <p14:creationId xmlns:p14="http://schemas.microsoft.com/office/powerpoint/2010/main" val="2927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72670-5B5D-4EC4-802D-251FFC3AC92F}"/>
              </a:ext>
            </a:extLst>
          </p:cNvPr>
          <p:cNvSpPr>
            <a:spLocks noGrp="1"/>
          </p:cNvSpPr>
          <p:nvPr>
            <p:ph type="title"/>
          </p:nvPr>
        </p:nvSpPr>
        <p:spPr>
          <a:xfrm>
            <a:off x="228600" y="1809750"/>
            <a:ext cx="8686800" cy="1292662"/>
          </a:xfrm>
        </p:spPr>
        <p:txBody>
          <a:bodyPr/>
          <a:lstStyle/>
          <a:p>
            <a:pPr algn="ctr"/>
            <a:r>
              <a:rPr lang="en-TH" sz="2800" b="0">
                <a:latin typeface="Book Antiqua" panose="02040602050305030304" pitchFamily="18" charset="0"/>
              </a:rPr>
              <a:t>An </a:t>
            </a:r>
            <a:r>
              <a:rPr lang="en-TH" sz="2800" b="0" dirty="0">
                <a:latin typeface="Book Antiqua" panose="02040602050305030304" pitchFamily="18" charset="0"/>
              </a:rPr>
              <a:t>example of a Gospel Response from churches, denominations and mission agencies </a:t>
            </a:r>
            <a:r>
              <a:rPr lang="en-TH" sz="2800" b="0">
                <a:latin typeface="Book Antiqua" panose="02040602050305030304" pitchFamily="18" charset="0"/>
              </a:rPr>
              <a:t>in </a:t>
            </a:r>
            <a:br>
              <a:rPr lang="en-US" sz="2800" b="0" dirty="0">
                <a:latin typeface="Book Antiqua" panose="02040602050305030304" pitchFamily="18" charset="0"/>
              </a:rPr>
            </a:br>
            <a:r>
              <a:rPr lang="en-TH" sz="2800" b="0">
                <a:latin typeface="Book Antiqua" panose="02040602050305030304" pitchFamily="18" charset="0"/>
              </a:rPr>
              <a:t>Singapore </a:t>
            </a:r>
            <a:r>
              <a:rPr lang="en-TH" sz="2800" b="0" dirty="0">
                <a:latin typeface="Book Antiqua" panose="02040602050305030304" pitchFamily="18" charset="0"/>
              </a:rPr>
              <a:t>for Asia  </a:t>
            </a:r>
          </a:p>
        </p:txBody>
      </p:sp>
    </p:spTree>
    <p:extLst>
      <p:ext uri="{BB962C8B-B14F-4D97-AF65-F5344CB8AC3E}">
        <p14:creationId xmlns:p14="http://schemas.microsoft.com/office/powerpoint/2010/main" val="364556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38EC5-9FEF-FB43-EBDE-C9D7E66485D1}"/>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48DC83C3-5130-297A-A098-C8036D323A31}"/>
              </a:ext>
            </a:extLst>
          </p:cNvPr>
          <p:cNvPicPr/>
          <p:nvPr/>
        </p:nvPicPr>
        <p:blipFill>
          <a:blip r:embed="rId2" cstate="print"/>
          <a:stretch>
            <a:fillRect/>
          </a:stretch>
        </p:blipFill>
        <p:spPr>
          <a:xfrm>
            <a:off x="0" y="0"/>
            <a:ext cx="9144000" cy="5143500"/>
          </a:xfrm>
          <a:prstGeom prst="rect">
            <a:avLst/>
          </a:prstGeom>
        </p:spPr>
      </p:pic>
    </p:spTree>
    <p:extLst>
      <p:ext uri="{BB962C8B-B14F-4D97-AF65-F5344CB8AC3E}">
        <p14:creationId xmlns:p14="http://schemas.microsoft.com/office/powerpoint/2010/main" val="1724773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80D3D-3CE6-FAA5-3AD8-79B7630BEB5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8AAE007-99A4-B9EE-C2D2-9279E91937A0}"/>
              </a:ext>
            </a:extLst>
          </p:cNvPr>
          <p:cNvPicPr/>
          <p:nvPr/>
        </p:nvPicPr>
        <p:blipFill>
          <a:blip r:embed="rId2" cstate="print"/>
          <a:stretch>
            <a:fillRect/>
          </a:stretch>
        </p:blipFill>
        <p:spPr>
          <a:xfrm>
            <a:off x="0" y="0"/>
            <a:ext cx="9144000" cy="5143500"/>
          </a:xfrm>
          <a:prstGeom prst="rect">
            <a:avLst/>
          </a:prstGeom>
        </p:spPr>
      </p:pic>
    </p:spTree>
    <p:extLst>
      <p:ext uri="{BB962C8B-B14F-4D97-AF65-F5344CB8AC3E}">
        <p14:creationId xmlns:p14="http://schemas.microsoft.com/office/powerpoint/2010/main" val="1982708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6CF25-61FF-59B2-9100-E9A2ED8773C2}"/>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1EDC9A1-B291-2A18-4EA3-43E10BAEF92F}"/>
              </a:ext>
            </a:extLst>
          </p:cNvPr>
          <p:cNvGrpSpPr/>
          <p:nvPr/>
        </p:nvGrpSpPr>
        <p:grpSpPr>
          <a:xfrm>
            <a:off x="0" y="0"/>
            <a:ext cx="9144000" cy="5143500"/>
            <a:chOff x="0" y="0"/>
            <a:chExt cx="9144000" cy="5143500"/>
          </a:xfrm>
        </p:grpSpPr>
        <p:pic>
          <p:nvPicPr>
            <p:cNvPr id="3" name="object 3">
              <a:extLst>
                <a:ext uri="{FF2B5EF4-FFF2-40B4-BE49-F238E27FC236}">
                  <a16:creationId xmlns:a16="http://schemas.microsoft.com/office/drawing/2014/main" id="{4FA241B4-BE29-923B-E130-64FCAA7BC84B}"/>
                </a:ext>
              </a:extLst>
            </p:cNvPr>
            <p:cNvPicPr/>
            <p:nvPr/>
          </p:nvPicPr>
          <p:blipFill>
            <a:blip r:embed="rId2" cstate="print"/>
            <a:stretch>
              <a:fillRect/>
            </a:stretch>
          </p:blipFill>
          <p:spPr>
            <a:xfrm>
              <a:off x="7719186" y="4705546"/>
              <a:ext cx="1345438" cy="378420"/>
            </a:xfrm>
            <a:prstGeom prst="rect">
              <a:avLst/>
            </a:prstGeom>
          </p:spPr>
        </p:pic>
        <p:pic>
          <p:nvPicPr>
            <p:cNvPr id="4" name="object 4">
              <a:extLst>
                <a:ext uri="{FF2B5EF4-FFF2-40B4-BE49-F238E27FC236}">
                  <a16:creationId xmlns:a16="http://schemas.microsoft.com/office/drawing/2014/main" id="{D2DE1D1A-8819-A308-A2E3-6AF789A9AF21}"/>
                </a:ext>
              </a:extLst>
            </p:cNvPr>
            <p:cNvPicPr/>
            <p:nvPr/>
          </p:nvPicPr>
          <p:blipFill>
            <a:blip r:embed="rId3" cstate="print"/>
            <a:stretch>
              <a:fillRect/>
            </a:stretch>
          </p:blipFill>
          <p:spPr>
            <a:xfrm>
              <a:off x="0" y="0"/>
              <a:ext cx="9144000" cy="5143498"/>
            </a:xfrm>
            <a:prstGeom prst="rect">
              <a:avLst/>
            </a:prstGeom>
          </p:spPr>
        </p:pic>
        <p:pic>
          <p:nvPicPr>
            <p:cNvPr id="5" name="object 5">
              <a:extLst>
                <a:ext uri="{FF2B5EF4-FFF2-40B4-BE49-F238E27FC236}">
                  <a16:creationId xmlns:a16="http://schemas.microsoft.com/office/drawing/2014/main" id="{3F0571B3-9B8B-C29D-6613-1DEC807DA3A8}"/>
                </a:ext>
              </a:extLst>
            </p:cNvPr>
            <p:cNvPicPr/>
            <p:nvPr/>
          </p:nvPicPr>
          <p:blipFill>
            <a:blip r:embed="rId2" cstate="print"/>
            <a:stretch>
              <a:fillRect/>
            </a:stretch>
          </p:blipFill>
          <p:spPr>
            <a:xfrm>
              <a:off x="7719186" y="4698899"/>
              <a:ext cx="1345438" cy="378420"/>
            </a:xfrm>
            <a:prstGeom prst="rect">
              <a:avLst/>
            </a:prstGeom>
          </p:spPr>
        </p:pic>
        <p:pic>
          <p:nvPicPr>
            <p:cNvPr id="6" name="object 6">
              <a:extLst>
                <a:ext uri="{FF2B5EF4-FFF2-40B4-BE49-F238E27FC236}">
                  <a16:creationId xmlns:a16="http://schemas.microsoft.com/office/drawing/2014/main" id="{4818B669-84AB-EA1B-22C0-30C660892F28}"/>
                </a:ext>
              </a:extLst>
            </p:cNvPr>
            <p:cNvPicPr/>
            <p:nvPr/>
          </p:nvPicPr>
          <p:blipFill>
            <a:blip r:embed="rId4" cstate="print"/>
            <a:stretch>
              <a:fillRect/>
            </a:stretch>
          </p:blipFill>
          <p:spPr>
            <a:xfrm>
              <a:off x="115161" y="881507"/>
              <a:ext cx="4299204" cy="2395982"/>
            </a:xfrm>
            <a:prstGeom prst="rect">
              <a:avLst/>
            </a:prstGeom>
          </p:spPr>
        </p:pic>
        <p:pic>
          <p:nvPicPr>
            <p:cNvPr id="7" name="object 7">
              <a:extLst>
                <a:ext uri="{FF2B5EF4-FFF2-40B4-BE49-F238E27FC236}">
                  <a16:creationId xmlns:a16="http://schemas.microsoft.com/office/drawing/2014/main" id="{F28085D4-3A10-8AE4-EB09-596D0B00B011}"/>
                </a:ext>
              </a:extLst>
            </p:cNvPr>
            <p:cNvPicPr/>
            <p:nvPr/>
          </p:nvPicPr>
          <p:blipFill>
            <a:blip r:embed="rId5" cstate="print"/>
            <a:stretch>
              <a:fillRect/>
            </a:stretch>
          </p:blipFill>
          <p:spPr>
            <a:xfrm>
              <a:off x="4570476" y="175666"/>
              <a:ext cx="4507483" cy="4053459"/>
            </a:xfrm>
            <a:prstGeom prst="rect">
              <a:avLst/>
            </a:prstGeom>
          </p:spPr>
        </p:pic>
      </p:grpSp>
      <p:sp>
        <p:nvSpPr>
          <p:cNvPr id="8" name="object 8">
            <a:extLst>
              <a:ext uri="{FF2B5EF4-FFF2-40B4-BE49-F238E27FC236}">
                <a16:creationId xmlns:a16="http://schemas.microsoft.com/office/drawing/2014/main" id="{7E183045-DC3D-C473-A95D-980C2B3EE1B5}"/>
              </a:ext>
            </a:extLst>
          </p:cNvPr>
          <p:cNvSpPr txBox="1"/>
          <p:nvPr/>
        </p:nvSpPr>
        <p:spPr>
          <a:xfrm>
            <a:off x="193954" y="3473322"/>
            <a:ext cx="3893820" cy="757555"/>
          </a:xfrm>
          <a:prstGeom prst="rect">
            <a:avLst/>
          </a:prstGeom>
        </p:spPr>
        <p:txBody>
          <a:bodyPr vert="horz" wrap="square" lIns="0" tIns="12700" rIns="0" bIns="0" rtlCol="0">
            <a:spAutoFit/>
          </a:bodyPr>
          <a:lstStyle/>
          <a:p>
            <a:pPr marL="12700" marR="5080">
              <a:lnSpc>
                <a:spcPct val="100000"/>
              </a:lnSpc>
              <a:spcBef>
                <a:spcPts val="100"/>
              </a:spcBef>
            </a:pPr>
            <a:r>
              <a:rPr sz="2400" b="1" spc="-175" dirty="0">
                <a:solidFill>
                  <a:srgbClr val="FF0000"/>
                </a:solidFill>
                <a:latin typeface="Tahoma"/>
                <a:cs typeface="Tahoma"/>
              </a:rPr>
              <a:t>Take</a:t>
            </a:r>
            <a:r>
              <a:rPr sz="2400" b="1" spc="-204" dirty="0">
                <a:solidFill>
                  <a:srgbClr val="FF0000"/>
                </a:solidFill>
                <a:latin typeface="Tahoma"/>
                <a:cs typeface="Tahoma"/>
              </a:rPr>
              <a:t> </a:t>
            </a:r>
            <a:r>
              <a:rPr sz="2400" b="1" spc="-85" dirty="0">
                <a:solidFill>
                  <a:srgbClr val="FF0000"/>
                </a:solidFill>
                <a:latin typeface="Tahoma"/>
                <a:cs typeface="Tahoma"/>
              </a:rPr>
              <a:t>it</a:t>
            </a:r>
            <a:r>
              <a:rPr sz="2400" b="1" spc="-200" dirty="0">
                <a:solidFill>
                  <a:srgbClr val="FF0000"/>
                </a:solidFill>
                <a:latin typeface="Tahoma"/>
                <a:cs typeface="Tahoma"/>
              </a:rPr>
              <a:t> </a:t>
            </a:r>
            <a:r>
              <a:rPr sz="2400" b="1" spc="-165" dirty="0">
                <a:solidFill>
                  <a:srgbClr val="FF0000"/>
                </a:solidFill>
                <a:latin typeface="Tahoma"/>
                <a:cs typeface="Tahoma"/>
              </a:rPr>
              <a:t>anytime</a:t>
            </a:r>
            <a:r>
              <a:rPr sz="2400" b="1" spc="-200" dirty="0">
                <a:solidFill>
                  <a:srgbClr val="FF0000"/>
                </a:solidFill>
                <a:latin typeface="Tahoma"/>
                <a:cs typeface="Tahoma"/>
              </a:rPr>
              <a:t> </a:t>
            </a:r>
            <a:r>
              <a:rPr sz="2400" b="1" spc="-10" dirty="0">
                <a:solidFill>
                  <a:srgbClr val="FF0000"/>
                </a:solidFill>
                <a:latin typeface="Tahoma"/>
                <a:cs typeface="Tahoma"/>
              </a:rPr>
              <a:t>here: </a:t>
            </a:r>
            <a:r>
              <a:rPr sz="2400" b="1" u="sng" spc="-200" dirty="0">
                <a:solidFill>
                  <a:srgbClr val="0462C1"/>
                </a:solidFill>
                <a:uFill>
                  <a:solidFill>
                    <a:srgbClr val="0462C1"/>
                  </a:solidFill>
                </a:uFill>
                <a:latin typeface="Tahoma"/>
                <a:cs typeface="Tahoma"/>
                <a:hlinkClick r:id="rId6"/>
              </a:rPr>
              <a:t>https://tinyurl.com/a21cmra</a:t>
            </a:r>
            <a:endParaRPr sz="2400">
              <a:latin typeface="Tahoma"/>
              <a:cs typeface="Tahoma"/>
            </a:endParaRPr>
          </a:p>
        </p:txBody>
      </p:sp>
    </p:spTree>
    <p:extLst>
      <p:ext uri="{BB962C8B-B14F-4D97-AF65-F5344CB8AC3E}">
        <p14:creationId xmlns:p14="http://schemas.microsoft.com/office/powerpoint/2010/main" val="2056759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09F55C-CBAF-476E-B32B-426FE9282341}"/>
              </a:ext>
            </a:extLst>
          </p:cNvPr>
          <p:cNvPicPr>
            <a:picLocks noChangeAspect="1"/>
          </p:cNvPicPr>
          <p:nvPr/>
        </p:nvPicPr>
        <p:blipFill rotWithShape="1">
          <a:blip r:embed="rId3">
            <a:extLst>
              <a:ext uri="{28A0092B-C50C-407E-A947-70E740481C1C}">
                <a14:useLocalDpi xmlns:a14="http://schemas.microsoft.com/office/drawing/2010/main" val="0"/>
              </a:ext>
            </a:extLst>
          </a:blip>
          <a:srcRect t="12604" b="12485"/>
          <a:stretch/>
        </p:blipFill>
        <p:spPr>
          <a:xfrm>
            <a:off x="-10886" y="0"/>
            <a:ext cx="9154886" cy="5143500"/>
          </a:xfrm>
          <a:prstGeom prst="rect">
            <a:avLst/>
          </a:prstGeom>
        </p:spPr>
      </p:pic>
      <p:sp>
        <p:nvSpPr>
          <p:cNvPr id="3" name="TextBox 2">
            <a:extLst>
              <a:ext uri="{FF2B5EF4-FFF2-40B4-BE49-F238E27FC236}">
                <a16:creationId xmlns:a16="http://schemas.microsoft.com/office/drawing/2014/main" id="{18067755-FCBC-3291-8B02-DE5CEA8989E8}"/>
              </a:ext>
            </a:extLst>
          </p:cNvPr>
          <p:cNvSpPr txBox="1"/>
          <p:nvPr/>
        </p:nvSpPr>
        <p:spPr>
          <a:xfrm>
            <a:off x="304800" y="3181350"/>
            <a:ext cx="2743200" cy="1600438"/>
          </a:xfrm>
          <a:prstGeom prst="rect">
            <a:avLst/>
          </a:prstGeom>
          <a:solidFill>
            <a:srgbClr val="000000">
              <a:alpha val="69804"/>
            </a:srgbClr>
          </a:solidFill>
        </p:spPr>
        <p:txBody>
          <a:bodyPr wrap="square" rtlCol="0">
            <a:spAutoFit/>
          </a:bodyPr>
          <a:lstStyle/>
          <a:p>
            <a:r>
              <a:rPr lang="en-US" sz="1400" dirty="0">
                <a:solidFill>
                  <a:schemeClr val="bg1"/>
                </a:solidFill>
                <a:latin typeface="Aptos Light" panose="020B0004020202020204" pitchFamily="34" charset="0"/>
              </a:rPr>
              <a:t>Population: 173.6 million</a:t>
            </a:r>
          </a:p>
          <a:p>
            <a:r>
              <a:rPr lang="en-US" sz="1400" dirty="0">
                <a:solidFill>
                  <a:schemeClr val="bg1"/>
                </a:solidFill>
                <a:latin typeface="Aptos Light" panose="020B0004020202020204" pitchFamily="34" charset="0"/>
              </a:rPr>
              <a:t>Religion: 91% Muslim</a:t>
            </a:r>
          </a:p>
          <a:p>
            <a:br>
              <a:rPr lang="en-US" sz="1400" i="1" dirty="0">
                <a:solidFill>
                  <a:schemeClr val="bg1"/>
                </a:solidFill>
                <a:latin typeface="Aptos Light" panose="020B0004020202020204" pitchFamily="34" charset="0"/>
              </a:rPr>
            </a:br>
            <a:r>
              <a:rPr lang="en-US" sz="1400" i="1" dirty="0">
                <a:solidFill>
                  <a:schemeClr val="bg1"/>
                </a:solidFill>
                <a:latin typeface="Aptos Light" panose="020B0004020202020204" pitchFamily="34" charset="0"/>
              </a:rPr>
              <a:t>Major People Group: </a:t>
            </a:r>
            <a:br>
              <a:rPr lang="en-US" sz="1400" dirty="0">
                <a:solidFill>
                  <a:schemeClr val="bg1"/>
                </a:solidFill>
              </a:rPr>
            </a:br>
            <a:r>
              <a:rPr lang="en-US" sz="1400" b="1" dirty="0">
                <a:solidFill>
                  <a:schemeClr val="bg1"/>
                </a:solidFill>
              </a:rPr>
              <a:t>Bengali Muslim</a:t>
            </a:r>
            <a:r>
              <a:rPr lang="en-US" sz="1400" dirty="0">
                <a:solidFill>
                  <a:schemeClr val="bg1"/>
                </a:solidFill>
              </a:rPr>
              <a:t>, </a:t>
            </a:r>
            <a:br>
              <a:rPr lang="en-US" sz="1400" dirty="0">
                <a:solidFill>
                  <a:schemeClr val="bg1"/>
                </a:solidFill>
              </a:rPr>
            </a:br>
            <a:r>
              <a:rPr lang="en-US" sz="1400" dirty="0">
                <a:solidFill>
                  <a:schemeClr val="bg1"/>
                </a:solidFill>
                <a:latin typeface="Aptos Light" panose="020B0004020202020204" pitchFamily="34" charset="0"/>
              </a:rPr>
              <a:t>158m in Bangladesh</a:t>
            </a:r>
            <a:br>
              <a:rPr lang="en-US" sz="1400" dirty="0">
                <a:solidFill>
                  <a:schemeClr val="bg1"/>
                </a:solidFill>
                <a:latin typeface="Aptos Light" panose="020B0004020202020204" pitchFamily="34" charset="0"/>
              </a:rPr>
            </a:br>
            <a:r>
              <a:rPr lang="en-US" sz="1400" dirty="0">
                <a:solidFill>
                  <a:schemeClr val="bg1"/>
                </a:solidFill>
                <a:latin typeface="Aptos Light" panose="020B0004020202020204" pitchFamily="34" charset="0"/>
              </a:rPr>
              <a:t>0.006% Christian</a:t>
            </a:r>
          </a:p>
        </p:txBody>
      </p:sp>
    </p:spTree>
    <p:extLst>
      <p:ext uri="{BB962C8B-B14F-4D97-AF65-F5344CB8AC3E}">
        <p14:creationId xmlns:p14="http://schemas.microsoft.com/office/powerpoint/2010/main" val="222364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5BE49-C487-724C-4DE6-FB1DA09C374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1B2846B-96BF-011B-01D9-D626DF4464BA}"/>
              </a:ext>
            </a:extLst>
          </p:cNvPr>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AC0A0A"/>
          </a:solidFill>
        </p:spPr>
        <p:txBody>
          <a:bodyPr wrap="square" lIns="0" tIns="0" rIns="0" bIns="0" rtlCol="0"/>
          <a:lstStyle/>
          <a:p>
            <a:endParaRPr/>
          </a:p>
        </p:txBody>
      </p:sp>
      <p:sp>
        <p:nvSpPr>
          <p:cNvPr id="3" name="object 3">
            <a:extLst>
              <a:ext uri="{FF2B5EF4-FFF2-40B4-BE49-F238E27FC236}">
                <a16:creationId xmlns:a16="http://schemas.microsoft.com/office/drawing/2014/main" id="{810AE7C7-C9DA-F769-B8C3-1357257D5A91}"/>
              </a:ext>
            </a:extLst>
          </p:cNvPr>
          <p:cNvSpPr txBox="1"/>
          <p:nvPr/>
        </p:nvSpPr>
        <p:spPr>
          <a:xfrm>
            <a:off x="762000" y="666750"/>
            <a:ext cx="7884795" cy="3792705"/>
          </a:xfrm>
          <a:prstGeom prst="rect">
            <a:avLst/>
          </a:prstGeom>
        </p:spPr>
        <p:txBody>
          <a:bodyPr vert="horz" wrap="square" lIns="0" tIns="12065" rIns="0" bIns="0" rtlCol="0">
            <a:spAutoFit/>
          </a:bodyPr>
          <a:lstStyle/>
          <a:p>
            <a:pPr marL="12700" marR="5080" algn="l">
              <a:lnSpc>
                <a:spcPct val="100000"/>
              </a:lnSpc>
              <a:spcBef>
                <a:spcPts val="95"/>
              </a:spcBef>
            </a:pPr>
            <a:r>
              <a:rPr lang="en-TH" sz="2800" dirty="0">
                <a:solidFill>
                  <a:srgbClr val="EFEDEB"/>
                </a:solidFill>
                <a:latin typeface="Tahoma"/>
                <a:cs typeface="Tahoma"/>
              </a:rPr>
              <a:t> </a:t>
            </a:r>
            <a:r>
              <a:rPr lang="en-TH" sz="2800" dirty="0">
                <a:solidFill>
                  <a:srgbClr val="EFEDEB"/>
                </a:solidFill>
                <a:latin typeface="Tahoma" panose="020B0604030504040204" pitchFamily="34" charset="0"/>
                <a:ea typeface="Tahoma" panose="020B0604030504040204" pitchFamily="34" charset="0"/>
                <a:cs typeface="Tahoma" panose="020B0604030504040204" pitchFamily="34" charset="0"/>
              </a:rPr>
              <a:t>“African Church is becoming increasingly missional, her migrant populations are seeing increassing numbers of African initiated churches in North Africa, North America, Europe and Asia. </a:t>
            </a:r>
            <a:r>
              <a:rPr lang="en-US" sz="2800" dirty="0">
                <a:solidFill>
                  <a:srgbClr val="EFEDEB"/>
                </a:solidFill>
                <a:latin typeface="Tahoma" panose="020B0604030504040204" pitchFamily="34" charset="0"/>
                <a:ea typeface="Tahoma" panose="020B0604030504040204" pitchFamily="34" charset="0"/>
                <a:cs typeface="Tahoma" panose="020B0604030504040204" pitchFamily="34" charset="0"/>
              </a:rPr>
              <a:t>It’s not because of her wisdom and strategies but because of the winds of change breathed upon the continent by the Holy Spirit “ </a:t>
            </a:r>
          </a:p>
          <a:p>
            <a:pPr marL="12700" marR="5080" algn="l">
              <a:lnSpc>
                <a:spcPct val="100000"/>
              </a:lnSpc>
              <a:spcBef>
                <a:spcPts val="95"/>
              </a:spcBef>
            </a:pPr>
            <a:endParaRPr lang="en-US" sz="2800" dirty="0">
              <a:solidFill>
                <a:srgbClr val="EFEDEB"/>
              </a:solidFill>
              <a:latin typeface="Tahoma" panose="020B0604030504040204" pitchFamily="34" charset="0"/>
              <a:ea typeface="Tahoma" panose="020B0604030504040204" pitchFamily="34" charset="0"/>
              <a:cs typeface="Tahoma" panose="020B0604030504040204" pitchFamily="34" charset="0"/>
            </a:endParaRPr>
          </a:p>
          <a:p>
            <a:pPr marL="12700" marR="5080" algn="l">
              <a:lnSpc>
                <a:spcPct val="100000"/>
              </a:lnSpc>
              <a:spcBef>
                <a:spcPts val="95"/>
              </a:spcBef>
            </a:pPr>
            <a:r>
              <a:rPr lang="en-US" sz="2000" dirty="0">
                <a:solidFill>
                  <a:srgbClr val="EFEDEB"/>
                </a:solidFill>
                <a:latin typeface="Tahoma" panose="020B0604030504040204" pitchFamily="34" charset="0"/>
                <a:ea typeface="Tahoma" panose="020B0604030504040204" pitchFamily="34" charset="0"/>
                <a:cs typeface="Tahoma" panose="020B0604030504040204" pitchFamily="34" charset="0"/>
              </a:rPr>
              <a:t>Dr. Femi B. Adeleye</a:t>
            </a:r>
          </a:p>
        </p:txBody>
      </p:sp>
    </p:spTree>
    <p:extLst>
      <p:ext uri="{BB962C8B-B14F-4D97-AF65-F5344CB8AC3E}">
        <p14:creationId xmlns:p14="http://schemas.microsoft.com/office/powerpoint/2010/main" val="1252953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D1331-E62A-779A-51D9-7AA700C5A31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EDBC313-7906-00E7-FEA8-7375DF8DFD67}"/>
              </a:ext>
            </a:extLst>
          </p:cNvPr>
          <p:cNvSpPr txBox="1"/>
          <p:nvPr/>
        </p:nvSpPr>
        <p:spPr>
          <a:xfrm>
            <a:off x="304800" y="217151"/>
            <a:ext cx="8361997" cy="1958870"/>
          </a:xfrm>
          <a:prstGeom prst="rect">
            <a:avLst/>
          </a:prstGeom>
        </p:spPr>
        <p:txBody>
          <a:bodyPr vert="horz" wrap="square" lIns="0" tIns="12065" rIns="0" bIns="0" rtlCol="0">
            <a:spAutoFit/>
          </a:bodyPr>
          <a:lstStyle/>
          <a:p>
            <a:pPr marL="12700" marR="5080" algn="just">
              <a:lnSpc>
                <a:spcPct val="100000"/>
              </a:lnSpc>
              <a:spcBef>
                <a:spcPts val="95"/>
              </a:spcBef>
            </a:pPr>
            <a:endParaRPr lang="en-TH" sz="2800" dirty="0">
              <a:solidFill>
                <a:srgbClr val="EFEDEB"/>
              </a:solidFill>
              <a:latin typeface="Tahoma" panose="020B0604030504040204" pitchFamily="34" charset="0"/>
              <a:ea typeface="Tahoma" panose="020B0604030504040204" pitchFamily="34" charset="0"/>
              <a:cs typeface="Tahoma" panose="020B0604030504040204" pitchFamily="34" charset="0"/>
            </a:endParaRPr>
          </a:p>
          <a:p>
            <a:pPr marL="12700" marR="5080" algn="ctr">
              <a:lnSpc>
                <a:spcPct val="100000"/>
              </a:lnSpc>
              <a:spcBef>
                <a:spcPts val="95"/>
              </a:spcBef>
            </a:pPr>
            <a:endParaRPr lang="en-TH" sz="3200" dirty="0">
              <a:solidFill>
                <a:srgbClr val="EFEDEB"/>
              </a:solidFill>
              <a:latin typeface="Tahoma" panose="020B0604030504040204" pitchFamily="34" charset="0"/>
              <a:ea typeface="Tahoma" panose="020B0604030504040204" pitchFamily="34" charset="0"/>
              <a:cs typeface="Tahoma" panose="020B0604030504040204" pitchFamily="34" charset="0"/>
            </a:endParaRPr>
          </a:p>
          <a:p>
            <a:pPr marL="12700" marR="5080" algn="ctr">
              <a:lnSpc>
                <a:spcPct val="100000"/>
              </a:lnSpc>
              <a:spcBef>
                <a:spcPts val="95"/>
              </a:spcBef>
            </a:pPr>
            <a:r>
              <a:rPr lang="en-TH" sz="3200" dirty="0">
                <a:solidFill>
                  <a:srgbClr val="EFEDEB"/>
                </a:solidFill>
                <a:latin typeface="Tahoma" panose="020B0604030504040204" pitchFamily="34" charset="0"/>
                <a:ea typeface="Tahoma" panose="020B0604030504040204" pitchFamily="34" charset="0"/>
                <a:cs typeface="Tahoma" panose="020B0604030504040204" pitchFamily="34" charset="0"/>
              </a:rPr>
              <a:t>End.</a:t>
            </a:r>
          </a:p>
          <a:p>
            <a:pPr marL="12700" marR="5080" algn="ctr">
              <a:lnSpc>
                <a:spcPct val="100000"/>
              </a:lnSpc>
              <a:spcBef>
                <a:spcPts val="95"/>
              </a:spcBef>
            </a:pPr>
            <a:r>
              <a:rPr lang="en-TH" sz="3200" dirty="0">
                <a:solidFill>
                  <a:srgbClr val="EFEDEB"/>
                </a:solidFill>
                <a:latin typeface="Tahoma" panose="020B0604030504040204" pitchFamily="34" charset="0"/>
                <a:ea typeface="Tahoma" panose="020B0604030504040204" pitchFamily="34" charset="0"/>
                <a:cs typeface="Tahoma" panose="020B0604030504040204" pitchFamily="34" charset="0"/>
              </a:rPr>
              <a:t>God bless you ! </a:t>
            </a:r>
            <a:endParaRPr lang="en-US" sz="3200" dirty="0">
              <a:solidFill>
                <a:srgbClr val="EFEDEB"/>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920843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8263</TotalTime>
  <Words>2023</Words>
  <Application>Microsoft Macintosh PowerPoint</Application>
  <PresentationFormat>On-screen Show (16:9)</PresentationFormat>
  <Paragraphs>233</Paragraphs>
  <Slides>39</Slides>
  <Notes>21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39</vt:i4>
      </vt:variant>
    </vt:vector>
  </HeadingPairs>
  <TitlesOfParts>
    <vt:vector size="53" baseType="lpstr">
      <vt:lpstr>Aptos Light</vt:lpstr>
      <vt:lpstr>Arial</vt:lpstr>
      <vt:lpstr>Book Antiqua</vt:lpstr>
      <vt:lpstr>Calibri</vt:lpstr>
      <vt:lpstr>Calibri Light</vt:lpstr>
      <vt:lpstr>Century Gothic</vt:lpstr>
      <vt:lpstr>Palatino</vt:lpstr>
      <vt:lpstr>Roboto Serif</vt:lpstr>
      <vt:lpstr>Rubik</vt:lpstr>
      <vt:lpstr>Segoe UI Semibold</vt:lpstr>
      <vt:lpstr>Tahoma</vt:lpstr>
      <vt:lpstr>Trebuchet MS</vt:lpstr>
      <vt:lpstr>Verdana</vt:lpstr>
      <vt:lpstr>Office Theme</vt:lpstr>
      <vt:lpstr>TWO-THIRD WORLD  ROLES &amp; RESPONSIBILITY  IN WORLD EVANGELISATION</vt:lpstr>
      <vt:lpstr>  The Shift ! </vt:lpstr>
      <vt:lpstr>UNEVANGELIZED INDIVIDUALS, IN MILLIONS</vt:lpstr>
      <vt:lpstr>UNREACHED PEOPLES BY CONTINENT</vt:lpstr>
      <vt:lpstr>Asia </vt:lpstr>
      <vt:lpstr>PowerPoint Presentation</vt:lpstr>
      <vt:lpstr> Outline </vt:lpstr>
      <vt:lpstr>Majority World Leadership (Role &amp; Responsibilities ) </vt:lpstr>
      <vt:lpstr>  Majority World Leadership (Role &amp; Responsibilities ) </vt:lpstr>
      <vt:lpstr>  Majority World Leadership (Role &amp; Responsibilities ) </vt:lpstr>
      <vt:lpstr>PowerPoint Presentation</vt:lpstr>
      <vt:lpstr>PowerPoint Presentation</vt:lpstr>
      <vt:lpstr>PowerPoint Presentation</vt:lpstr>
      <vt:lpstr>PowerPoint Presentation</vt:lpstr>
      <vt:lpstr>TWO THIRDS OF ALL CHRISTIAN POPULATION GROWTH FROM 2000-2050 WILL BE IN AFRICA </vt:lpstr>
      <vt:lpstr>ALL CHRISTIANS</vt:lpstr>
      <vt:lpstr>Present Potential 1. Dynamic Harvest Force 2. Spiritual Resourcefulness 3. African Personality 4. Rising Economies   </vt:lpstr>
      <vt:lpstr>PowerPoint Presentation</vt:lpstr>
      <vt:lpstr>Roles &amp; Responsibility</vt:lpstr>
      <vt:lpstr>Roles &amp; Responsibility</vt:lpstr>
      <vt:lpstr>PowerPoint Presentation</vt:lpstr>
      <vt:lpstr>PowerPoint Presentation</vt:lpstr>
      <vt:lpstr>Roles &amp; Responsibilities </vt:lpstr>
      <vt:lpstr>  Role &amp; Responsibilities</vt:lpstr>
      <vt:lpstr>  Roles &amp; Responsibilities</vt:lpstr>
      <vt:lpstr>  Roles &amp; Responsibilities</vt:lpstr>
      <vt:lpstr>  Roles &amp; Responsibilities</vt:lpstr>
      <vt:lpstr>  Pathways </vt:lpstr>
      <vt:lpstr>PowerPoint Presentation</vt:lpstr>
      <vt:lpstr>PowerPoint Presentation</vt:lpstr>
      <vt:lpstr>John 5:19  Towards Roles and Responsibility </vt:lpstr>
      <vt:lpstr> Alertness. Discernment . Engagement </vt:lpstr>
      <vt:lpstr>An example of a Gospel Response from churches, denominations and mission agencies in  Singapore for Asia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TWO-THIRD WORLD  ROLES &amp; RESPONSIBILITY  IN WORLD EVANGELISATION</dc:title>
  <cp:lastModifiedBy>Fred Dimado</cp:lastModifiedBy>
  <cp:revision>32</cp:revision>
  <dcterms:created xsi:type="dcterms:W3CDTF">2025-09-23T16:02:43Z</dcterms:created>
  <dcterms:modified xsi:type="dcterms:W3CDTF">2025-10-03T06:05:57Z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2025-09-17T00:00:00Z</vt:filetime>
  </property>
  <property fmtid="{D5CDD505-2E9C-101B-9397-08002B2CF9AE}" pid="3" name="Creator">
    <vt:lpwstr>Microsoft® PowerPoint® for Microsoft 365</vt:lpwstr>
  </property>
  <property fmtid="{D5CDD505-2E9C-101B-9397-08002B2CF9AE}" pid="4" name="LastSaved">
    <vt:filetime>2025-09-23T00:00:00Z</vt:filetime>
  </property>
  <property fmtid="{D5CDD505-2E9C-101B-9397-08002B2CF9AE}" pid="5" name="Producer">
    <vt:lpwstr>Microsoft® PowerPoint® for Microsoft 365</vt:lpwstr>
  </property>
</Properties>
</file>